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7" r:id="rId5"/>
    <p:sldId id="261" r:id="rId6"/>
    <p:sldId id="275" r:id="rId7"/>
    <p:sldId id="274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66" r:id="rId21"/>
    <p:sldId id="277" r:id="rId22"/>
    <p:sldId id="2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551B6D-282B-45F0-A942-FEA25F0096A0}">
          <p14:sldIdLst>
            <p14:sldId id="257"/>
          </p14:sldIdLst>
        </p14:section>
        <p14:section name="introduction" id="{1F460F81-45C4-4E9C-83A7-7EE8DC38802C}">
          <p14:sldIdLst>
            <p14:sldId id="261"/>
            <p14:sldId id="275"/>
            <p14:sldId id="274"/>
          </p14:sldIdLst>
        </p14:section>
        <p14:section name="Untitled Section" id="{DEAE3048-300E-4CA2-9617-8F734732A973}">
          <p14:sldIdLst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66"/>
            <p14:sldId id="277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CAC29-7E7B-4DCE-BF2F-81FE98280A76}" v="196" dt="2024-11-30T05:03:34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1503" autoAdjust="0"/>
  </p:normalViewPr>
  <p:slideViewPr>
    <p:cSldViewPr snapToGrid="0" snapToObjects="1">
      <p:cViewPr varScale="1">
        <p:scale>
          <a:sx n="75" d="100"/>
          <a:sy n="75" d="100"/>
        </p:scale>
        <p:origin x="12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tuja Pawar" userId="898d9c67a30e570c" providerId="LiveId" clId="{06ACAC29-7E7B-4DCE-BF2F-81FE98280A76}"/>
    <pc:docChg chg="undo custSel addSld delSld modSld sldOrd modSection">
      <pc:chgData name="Rutuja Pawar" userId="898d9c67a30e570c" providerId="LiveId" clId="{06ACAC29-7E7B-4DCE-BF2F-81FE98280A76}" dt="2025-01-22T09:02:30.973" v="1153"/>
      <pc:docMkLst>
        <pc:docMk/>
      </pc:docMkLst>
      <pc:sldChg chg="modSp mod">
        <pc:chgData name="Rutuja Pawar" userId="898d9c67a30e570c" providerId="LiveId" clId="{06ACAC29-7E7B-4DCE-BF2F-81FE98280A76}" dt="2024-11-12T03:48:19.184" v="385" actId="368"/>
        <pc:sldMkLst>
          <pc:docMk/>
          <pc:sldMk cId="1546580382" sldId="257"/>
        </pc:sldMkLst>
        <pc:spChg chg="mod">
          <ac:chgData name="Rutuja Pawar" userId="898d9c67a30e570c" providerId="LiveId" clId="{06ACAC29-7E7B-4DCE-BF2F-81FE98280A76}" dt="2024-11-12T03:48:19.184" v="385" actId="368"/>
          <ac:spMkLst>
            <pc:docMk/>
            <pc:sldMk cId="1546580382" sldId="257"/>
            <ac:spMk id="2" creationId="{A5C93519-6B29-1346-9FCB-0835B80531A4}"/>
          </ac:spMkLst>
        </pc:spChg>
      </pc:sldChg>
      <pc:sldChg chg="addSp delSp modSp mod">
        <pc:chgData name="Rutuja Pawar" userId="898d9c67a30e570c" providerId="LiveId" clId="{06ACAC29-7E7B-4DCE-BF2F-81FE98280A76}" dt="2024-11-12T03:17:06.848" v="117" actId="1076"/>
        <pc:sldMkLst>
          <pc:docMk/>
          <pc:sldMk cId="107679821" sldId="261"/>
        </pc:sldMkLst>
        <pc:spChg chg="mod">
          <ac:chgData name="Rutuja Pawar" userId="898d9c67a30e570c" providerId="LiveId" clId="{06ACAC29-7E7B-4DCE-BF2F-81FE98280A76}" dt="2024-11-12T03:14:25.822" v="104" actId="255"/>
          <ac:spMkLst>
            <pc:docMk/>
            <pc:sldMk cId="107679821" sldId="261"/>
            <ac:spMk id="2" creationId="{23F6D5E8-15CF-4755-910B-1B5A1E777357}"/>
          </ac:spMkLst>
        </pc:spChg>
        <pc:spChg chg="add mod">
          <ac:chgData name="Rutuja Pawar" userId="898d9c67a30e570c" providerId="LiveId" clId="{06ACAC29-7E7B-4DCE-BF2F-81FE98280A76}" dt="2024-11-12T03:16:49.105" v="115" actId="14826"/>
          <ac:spMkLst>
            <pc:docMk/>
            <pc:sldMk cId="107679821" sldId="261"/>
            <ac:spMk id="4" creationId="{FB5E8BC1-3F2E-5CD9-244C-F4560D04ADA8}"/>
          </ac:spMkLst>
        </pc:spChg>
        <pc:picChg chg="mod">
          <ac:chgData name="Rutuja Pawar" userId="898d9c67a30e570c" providerId="LiveId" clId="{06ACAC29-7E7B-4DCE-BF2F-81FE98280A76}" dt="2024-11-12T03:17:06.848" v="117" actId="1076"/>
          <ac:picMkLst>
            <pc:docMk/>
            <pc:sldMk cId="107679821" sldId="261"/>
            <ac:picMk id="15" creationId="{C7F36DA5-3286-4EAB-8CE6-344245727B63}"/>
          </ac:picMkLst>
        </pc:picChg>
      </pc:sldChg>
      <pc:sldChg chg="modSp mod">
        <pc:chgData name="Rutuja Pawar" userId="898d9c67a30e570c" providerId="LiveId" clId="{06ACAC29-7E7B-4DCE-BF2F-81FE98280A76}" dt="2024-11-12T03:47:46.284" v="384"/>
        <pc:sldMkLst>
          <pc:docMk/>
          <pc:sldMk cId="844128968" sldId="266"/>
        </pc:sldMkLst>
        <pc:spChg chg="mod">
          <ac:chgData name="Rutuja Pawar" userId="898d9c67a30e570c" providerId="LiveId" clId="{06ACAC29-7E7B-4DCE-BF2F-81FE98280A76}" dt="2024-11-12T03:43:49.730" v="348"/>
          <ac:spMkLst>
            <pc:docMk/>
            <pc:sldMk cId="844128968" sldId="266"/>
            <ac:spMk id="2" creationId="{5F3F6C66-D6D7-4A72-9928-967AEA400766}"/>
          </ac:spMkLst>
        </pc:spChg>
      </pc:sldChg>
      <pc:sldChg chg="addSp delSp modSp del mod">
        <pc:chgData name="Rutuja Pawar" userId="898d9c67a30e570c" providerId="LiveId" clId="{06ACAC29-7E7B-4DCE-BF2F-81FE98280A76}" dt="2024-11-30T04:43:05.116" v="851" actId="2696"/>
        <pc:sldMkLst>
          <pc:docMk/>
          <pc:sldMk cId="3745136551" sldId="272"/>
        </pc:sldMkLst>
      </pc:sldChg>
      <pc:sldChg chg="modSp del mod">
        <pc:chgData name="Rutuja Pawar" userId="898d9c67a30e570c" providerId="LiveId" clId="{06ACAC29-7E7B-4DCE-BF2F-81FE98280A76}" dt="2024-11-30T03:45:38.920" v="609" actId="2696"/>
        <pc:sldMkLst>
          <pc:docMk/>
          <pc:sldMk cId="1799120912" sldId="273"/>
        </pc:sldMkLst>
      </pc:sldChg>
      <pc:sldChg chg="addSp delSp modSp new mod">
        <pc:chgData name="Rutuja Pawar" userId="898d9c67a30e570c" providerId="LiveId" clId="{06ACAC29-7E7B-4DCE-BF2F-81FE98280A76}" dt="2024-11-30T05:04:04.180" v="975" actId="208"/>
        <pc:sldMkLst>
          <pc:docMk/>
          <pc:sldMk cId="1557129327" sldId="274"/>
        </pc:sldMkLst>
        <pc:spChg chg="add mod">
          <ac:chgData name="Rutuja Pawar" userId="898d9c67a30e570c" providerId="LiveId" clId="{06ACAC29-7E7B-4DCE-BF2F-81FE98280A76}" dt="2024-11-12T03:38:41.534" v="310" actId="255"/>
          <ac:spMkLst>
            <pc:docMk/>
            <pc:sldMk cId="1557129327" sldId="274"/>
            <ac:spMk id="6" creationId="{F36BD3C3-820D-5872-F17F-4BBFBCC40F80}"/>
          </ac:spMkLst>
        </pc:spChg>
        <pc:spChg chg="add mod">
          <ac:chgData name="Rutuja Pawar" userId="898d9c67a30e570c" providerId="LiveId" clId="{06ACAC29-7E7B-4DCE-BF2F-81FE98280A76}" dt="2024-11-12T03:42:14.514" v="344" actId="20577"/>
          <ac:spMkLst>
            <pc:docMk/>
            <pc:sldMk cId="1557129327" sldId="274"/>
            <ac:spMk id="9" creationId="{233EBE33-F3F8-3612-B6FB-C2209A8A7968}"/>
          </ac:spMkLst>
        </pc:spChg>
        <pc:spChg chg="add mod">
          <ac:chgData name="Rutuja Pawar" userId="898d9c67a30e570c" providerId="LiveId" clId="{06ACAC29-7E7B-4DCE-BF2F-81FE98280A76}" dt="2024-11-12T03:40:15.638" v="325" actId="6549"/>
          <ac:spMkLst>
            <pc:docMk/>
            <pc:sldMk cId="1557129327" sldId="274"/>
            <ac:spMk id="11" creationId="{3A643049-5187-0994-BA48-79FE043C4056}"/>
          </ac:spMkLst>
        </pc:spChg>
        <pc:spChg chg="add mod">
          <ac:chgData name="Rutuja Pawar" userId="898d9c67a30e570c" providerId="LiveId" clId="{06ACAC29-7E7B-4DCE-BF2F-81FE98280A76}" dt="2024-11-12T03:41:04.970" v="331" actId="14100"/>
          <ac:spMkLst>
            <pc:docMk/>
            <pc:sldMk cId="1557129327" sldId="274"/>
            <ac:spMk id="15" creationId="{62CA0443-E22F-9096-A253-DD766354BED4}"/>
          </ac:spMkLst>
        </pc:spChg>
        <pc:spChg chg="add mod">
          <ac:chgData name="Rutuja Pawar" userId="898d9c67a30e570c" providerId="LiveId" clId="{06ACAC29-7E7B-4DCE-BF2F-81FE98280A76}" dt="2024-11-12T03:41:42.722" v="334" actId="20578"/>
          <ac:spMkLst>
            <pc:docMk/>
            <pc:sldMk cId="1557129327" sldId="274"/>
            <ac:spMk id="16" creationId="{E23D28AF-CB8C-734E-B596-E25574670CC2}"/>
          </ac:spMkLst>
        </pc:spChg>
        <pc:picChg chg="add mod">
          <ac:chgData name="Rutuja Pawar" userId="898d9c67a30e570c" providerId="LiveId" clId="{06ACAC29-7E7B-4DCE-BF2F-81FE98280A76}" dt="2024-11-30T05:04:04.180" v="975" actId="208"/>
          <ac:picMkLst>
            <pc:docMk/>
            <pc:sldMk cId="1557129327" sldId="274"/>
            <ac:picMk id="3" creationId="{2B7E140F-D62E-8A19-4A47-B6CBBDA712FF}"/>
          </ac:picMkLst>
        </pc:picChg>
      </pc:sldChg>
      <pc:sldChg chg="addSp delSp modSp new mod ord">
        <pc:chgData name="Rutuja Pawar" userId="898d9c67a30e570c" providerId="LiveId" clId="{06ACAC29-7E7B-4DCE-BF2F-81FE98280A76}" dt="2024-11-30T05:17:16.496" v="985" actId="20577"/>
        <pc:sldMkLst>
          <pc:docMk/>
          <pc:sldMk cId="837359028" sldId="275"/>
        </pc:sldMkLst>
        <pc:spChg chg="add mod">
          <ac:chgData name="Rutuja Pawar" userId="898d9c67a30e570c" providerId="LiveId" clId="{06ACAC29-7E7B-4DCE-BF2F-81FE98280A76}" dt="2024-11-12T03:19:09.007" v="127" actId="113"/>
          <ac:spMkLst>
            <pc:docMk/>
            <pc:sldMk cId="837359028" sldId="275"/>
            <ac:spMk id="3" creationId="{0CB5C147-9968-4A33-69EC-90804CD4DD88}"/>
          </ac:spMkLst>
        </pc:spChg>
        <pc:spChg chg="add mod">
          <ac:chgData name="Rutuja Pawar" userId="898d9c67a30e570c" providerId="LiveId" clId="{06ACAC29-7E7B-4DCE-BF2F-81FE98280A76}" dt="2024-11-30T05:17:16.496" v="985" actId="20577"/>
          <ac:spMkLst>
            <pc:docMk/>
            <pc:sldMk cId="837359028" sldId="275"/>
            <ac:spMk id="6" creationId="{4F7400DB-FA9A-8CB2-B063-D5B30C2FAF78}"/>
          </ac:spMkLst>
        </pc:spChg>
        <pc:spChg chg="add mod">
          <ac:chgData name="Rutuja Pawar" userId="898d9c67a30e570c" providerId="LiveId" clId="{06ACAC29-7E7B-4DCE-BF2F-81FE98280A76}" dt="2024-11-12T03:29:44.196" v="284" actId="20578"/>
          <ac:spMkLst>
            <pc:docMk/>
            <pc:sldMk cId="837359028" sldId="275"/>
            <ac:spMk id="11" creationId="{FCAE1055-F61F-94FF-CCD6-AADA7D1D0790}"/>
          </ac:spMkLst>
        </pc:spChg>
        <pc:spChg chg="add mod">
          <ac:chgData name="Rutuja Pawar" userId="898d9c67a30e570c" providerId="LiveId" clId="{06ACAC29-7E7B-4DCE-BF2F-81FE98280A76}" dt="2024-11-12T03:29:44.196" v="284" actId="20578"/>
          <ac:spMkLst>
            <pc:docMk/>
            <pc:sldMk cId="837359028" sldId="275"/>
            <ac:spMk id="15" creationId="{457D17F5-9709-6E95-615C-FC4AEC63D8D1}"/>
          </ac:spMkLst>
        </pc:spChg>
      </pc:sldChg>
      <pc:sldChg chg="addSp delSp modSp new mod">
        <pc:chgData name="Rutuja Pawar" userId="898d9c67a30e570c" providerId="LiveId" clId="{06ACAC29-7E7B-4DCE-BF2F-81FE98280A76}" dt="2024-11-12T17:06:42.767" v="436" actId="20577"/>
        <pc:sldMkLst>
          <pc:docMk/>
          <pc:sldMk cId="690220911" sldId="276"/>
        </pc:sldMkLst>
        <pc:spChg chg="mod">
          <ac:chgData name="Rutuja Pawar" userId="898d9c67a30e570c" providerId="LiveId" clId="{06ACAC29-7E7B-4DCE-BF2F-81FE98280A76}" dt="2024-11-12T17:06:42.767" v="436" actId="20577"/>
          <ac:spMkLst>
            <pc:docMk/>
            <pc:sldMk cId="690220911" sldId="276"/>
            <ac:spMk id="2" creationId="{9F09C0DC-D0B5-34B1-8F53-943ED75B1E7F}"/>
          </ac:spMkLst>
        </pc:spChg>
        <pc:picChg chg="add mod">
          <ac:chgData name="Rutuja Pawar" userId="898d9c67a30e570c" providerId="LiveId" clId="{06ACAC29-7E7B-4DCE-BF2F-81FE98280A76}" dt="2024-11-12T04:03:24.929" v="395" actId="14100"/>
          <ac:picMkLst>
            <pc:docMk/>
            <pc:sldMk cId="690220911" sldId="276"/>
            <ac:picMk id="6" creationId="{643B3C09-5635-A463-F574-3F1A3C783BE7}"/>
          </ac:picMkLst>
        </pc:picChg>
      </pc:sldChg>
      <pc:sldChg chg="addSp modSp mod">
        <pc:chgData name="Rutuja Pawar" userId="898d9c67a30e570c" providerId="LiveId" clId="{06ACAC29-7E7B-4DCE-BF2F-81FE98280A76}" dt="2024-11-30T04:46:39.861" v="859" actId="14100"/>
        <pc:sldMkLst>
          <pc:docMk/>
          <pc:sldMk cId="3037163880" sldId="278"/>
        </pc:sldMkLst>
        <pc:picChg chg="add mod">
          <ac:chgData name="Rutuja Pawar" userId="898d9c67a30e570c" providerId="LiveId" clId="{06ACAC29-7E7B-4DCE-BF2F-81FE98280A76}" dt="2024-11-30T04:46:39.861" v="859" actId="14100"/>
          <ac:picMkLst>
            <pc:docMk/>
            <pc:sldMk cId="3037163880" sldId="278"/>
            <ac:picMk id="6" creationId="{04C3433B-23F3-B7FC-63D3-38579F7BD10F}"/>
          </ac:picMkLst>
        </pc:picChg>
        <pc:picChg chg="mod">
          <ac:chgData name="Rutuja Pawar" userId="898d9c67a30e570c" providerId="LiveId" clId="{06ACAC29-7E7B-4DCE-BF2F-81FE98280A76}" dt="2024-11-30T04:46:34.971" v="858" actId="14100"/>
          <ac:picMkLst>
            <pc:docMk/>
            <pc:sldMk cId="3037163880" sldId="278"/>
            <ac:picMk id="11" creationId="{D8AE215A-8BAF-AF52-7CA7-AE953BDB48AD}"/>
          </ac:picMkLst>
        </pc:picChg>
      </pc:sldChg>
      <pc:sldChg chg="addSp modSp mod">
        <pc:chgData name="Rutuja Pawar" userId="898d9c67a30e570c" providerId="LiveId" clId="{06ACAC29-7E7B-4DCE-BF2F-81FE98280A76}" dt="2024-11-30T04:04:08.616" v="625" actId="14100"/>
        <pc:sldMkLst>
          <pc:docMk/>
          <pc:sldMk cId="2123148003" sldId="279"/>
        </pc:sldMkLst>
        <pc:picChg chg="add mod">
          <ac:chgData name="Rutuja Pawar" userId="898d9c67a30e570c" providerId="LiveId" clId="{06ACAC29-7E7B-4DCE-BF2F-81FE98280A76}" dt="2024-11-30T04:04:08.616" v="625" actId="14100"/>
          <ac:picMkLst>
            <pc:docMk/>
            <pc:sldMk cId="2123148003" sldId="279"/>
            <ac:picMk id="5" creationId="{0E0DE878-2D24-B5DF-BECF-97FFC8CAD02F}"/>
          </ac:picMkLst>
        </pc:picChg>
        <pc:picChg chg="add mod">
          <ac:chgData name="Rutuja Pawar" userId="898d9c67a30e570c" providerId="LiveId" clId="{06ACAC29-7E7B-4DCE-BF2F-81FE98280A76}" dt="2024-11-30T04:04:02.815" v="623" actId="14100"/>
          <ac:picMkLst>
            <pc:docMk/>
            <pc:sldMk cId="2123148003" sldId="279"/>
            <ac:picMk id="7" creationId="{12BBD31B-CE0F-15AF-70AA-C7431DFCF4DC}"/>
          </ac:picMkLst>
        </pc:picChg>
      </pc:sldChg>
      <pc:sldChg chg="addSp delSp modSp mod">
        <pc:chgData name="Rutuja Pawar" userId="898d9c67a30e570c" providerId="LiveId" clId="{06ACAC29-7E7B-4DCE-BF2F-81FE98280A76}" dt="2024-11-30T04:08:01.325" v="650" actId="1440"/>
        <pc:sldMkLst>
          <pc:docMk/>
          <pc:sldMk cId="210437143" sldId="280"/>
        </pc:sldMkLst>
        <pc:picChg chg="mod">
          <ac:chgData name="Rutuja Pawar" userId="898d9c67a30e570c" providerId="LiveId" clId="{06ACAC29-7E7B-4DCE-BF2F-81FE98280A76}" dt="2024-11-30T04:08:01.325" v="650" actId="1440"/>
          <ac:picMkLst>
            <pc:docMk/>
            <pc:sldMk cId="210437143" sldId="280"/>
            <ac:picMk id="5" creationId="{C01CBB25-0C18-9642-7634-29DFCD1C6DBC}"/>
          </ac:picMkLst>
        </pc:picChg>
        <pc:picChg chg="add mod">
          <ac:chgData name="Rutuja Pawar" userId="898d9c67a30e570c" providerId="LiveId" clId="{06ACAC29-7E7B-4DCE-BF2F-81FE98280A76}" dt="2024-11-30T04:07:41.091" v="646" actId="1076"/>
          <ac:picMkLst>
            <pc:docMk/>
            <pc:sldMk cId="210437143" sldId="280"/>
            <ac:picMk id="9" creationId="{1DE56294-5B6E-990A-43E1-5419CBA251F6}"/>
          </ac:picMkLst>
        </pc:picChg>
        <pc:picChg chg="add mod">
          <ac:chgData name="Rutuja Pawar" userId="898d9c67a30e570c" providerId="LiveId" clId="{06ACAC29-7E7B-4DCE-BF2F-81FE98280A76}" dt="2024-11-30T04:07:31.586" v="644" actId="1440"/>
          <ac:picMkLst>
            <pc:docMk/>
            <pc:sldMk cId="210437143" sldId="280"/>
            <ac:picMk id="11" creationId="{9BC3E73D-6F01-2C52-500D-85B664880498}"/>
          </ac:picMkLst>
        </pc:picChg>
      </pc:sldChg>
      <pc:sldChg chg="addSp modSp mod">
        <pc:chgData name="Rutuja Pawar" userId="898d9c67a30e570c" providerId="LiveId" clId="{06ACAC29-7E7B-4DCE-BF2F-81FE98280A76}" dt="2024-11-30T04:09:45.698" v="655" actId="14100"/>
        <pc:sldMkLst>
          <pc:docMk/>
          <pc:sldMk cId="3916973742" sldId="281"/>
        </pc:sldMkLst>
        <pc:picChg chg="add mod">
          <ac:chgData name="Rutuja Pawar" userId="898d9c67a30e570c" providerId="LiveId" clId="{06ACAC29-7E7B-4DCE-BF2F-81FE98280A76}" dt="2024-11-30T04:09:45.698" v="655" actId="14100"/>
          <ac:picMkLst>
            <pc:docMk/>
            <pc:sldMk cId="3916973742" sldId="281"/>
            <ac:picMk id="8" creationId="{8882353D-B610-475C-B291-1242FDA803D9}"/>
          </ac:picMkLst>
        </pc:picChg>
      </pc:sldChg>
      <pc:sldChg chg="addSp modSp mod ord">
        <pc:chgData name="Rutuja Pawar" userId="898d9c67a30e570c" providerId="LiveId" clId="{06ACAC29-7E7B-4DCE-BF2F-81FE98280A76}" dt="2025-01-22T09:01:00.665" v="1084" actId="1036"/>
        <pc:sldMkLst>
          <pc:docMk/>
          <pc:sldMk cId="3919652438" sldId="282"/>
        </pc:sldMkLst>
        <pc:spChg chg="mod">
          <ac:chgData name="Rutuja Pawar" userId="898d9c67a30e570c" providerId="LiveId" clId="{06ACAC29-7E7B-4DCE-BF2F-81FE98280A76}" dt="2025-01-22T09:01:00.665" v="1084" actId="1036"/>
          <ac:spMkLst>
            <pc:docMk/>
            <pc:sldMk cId="3919652438" sldId="282"/>
            <ac:spMk id="4" creationId="{362D7239-B0E3-F64D-F000-2193524C0271}"/>
          </ac:spMkLst>
        </pc:spChg>
        <pc:spChg chg="mod">
          <ac:chgData name="Rutuja Pawar" userId="898d9c67a30e570c" providerId="LiveId" clId="{06ACAC29-7E7B-4DCE-BF2F-81FE98280A76}" dt="2025-01-22T08:59:15.027" v="1059" actId="14100"/>
          <ac:spMkLst>
            <pc:docMk/>
            <pc:sldMk cId="3919652438" sldId="282"/>
            <ac:spMk id="9" creationId="{59AD1006-BCAD-1388-1E30-C6D6F5588C35}"/>
          </ac:spMkLst>
        </pc:spChg>
        <pc:spChg chg="mod">
          <ac:chgData name="Rutuja Pawar" userId="898d9c67a30e570c" providerId="LiveId" clId="{06ACAC29-7E7B-4DCE-BF2F-81FE98280A76}" dt="2025-01-22T08:59:21.462" v="1061" actId="14100"/>
          <ac:spMkLst>
            <pc:docMk/>
            <pc:sldMk cId="3919652438" sldId="282"/>
            <ac:spMk id="10" creationId="{8813E3D8-B502-BAFA-4463-89EA0C255A41}"/>
          </ac:spMkLst>
        </pc:spChg>
        <pc:spChg chg="mod">
          <ac:chgData name="Rutuja Pawar" userId="898d9c67a30e570c" providerId="LiveId" clId="{06ACAC29-7E7B-4DCE-BF2F-81FE98280A76}" dt="2025-01-22T08:59:08.360" v="1058" actId="14100"/>
          <ac:spMkLst>
            <pc:docMk/>
            <pc:sldMk cId="3919652438" sldId="282"/>
            <ac:spMk id="11" creationId="{69242738-1D56-B801-F6FC-26E9D3BD7E9E}"/>
          </ac:spMkLst>
        </pc:spChg>
        <pc:spChg chg="mod">
          <ac:chgData name="Rutuja Pawar" userId="898d9c67a30e570c" providerId="LiveId" clId="{06ACAC29-7E7B-4DCE-BF2F-81FE98280A76}" dt="2025-01-22T08:59:25.687" v="1062" actId="14100"/>
          <ac:spMkLst>
            <pc:docMk/>
            <pc:sldMk cId="3919652438" sldId="282"/>
            <ac:spMk id="12" creationId="{754D591D-5FC3-4C40-913D-F81CA563BF38}"/>
          </ac:spMkLst>
        </pc:spChg>
        <pc:spChg chg="add mod">
          <ac:chgData name="Rutuja Pawar" userId="898d9c67a30e570c" providerId="LiveId" clId="{06ACAC29-7E7B-4DCE-BF2F-81FE98280A76}" dt="2025-01-22T08:59:49.655" v="1068" actId="1076"/>
          <ac:spMkLst>
            <pc:docMk/>
            <pc:sldMk cId="3919652438" sldId="282"/>
            <ac:spMk id="13" creationId="{387C446A-F954-270F-BE96-BF4757353283}"/>
          </ac:spMkLst>
        </pc:spChg>
        <pc:spChg chg="add mod">
          <ac:chgData name="Rutuja Pawar" userId="898d9c67a30e570c" providerId="LiveId" clId="{06ACAC29-7E7B-4DCE-BF2F-81FE98280A76}" dt="2025-01-22T09:00:20.399" v="1074" actId="1076"/>
          <ac:spMkLst>
            <pc:docMk/>
            <pc:sldMk cId="3919652438" sldId="282"/>
            <ac:spMk id="14" creationId="{A01EB0AA-C992-8C6F-E286-CB5326F823BD}"/>
          </ac:spMkLst>
        </pc:spChg>
        <pc:spChg chg="add mod">
          <ac:chgData name="Rutuja Pawar" userId="898d9c67a30e570c" providerId="LiveId" clId="{06ACAC29-7E7B-4DCE-BF2F-81FE98280A76}" dt="2025-01-22T09:00:33.639" v="1077" actId="14100"/>
          <ac:spMkLst>
            <pc:docMk/>
            <pc:sldMk cId="3919652438" sldId="282"/>
            <ac:spMk id="15" creationId="{1CB04B07-969B-6FFA-91FB-FD16CE9C0A70}"/>
          </ac:spMkLst>
        </pc:spChg>
        <pc:spChg chg="add mod">
          <ac:chgData name="Rutuja Pawar" userId="898d9c67a30e570c" providerId="LiveId" clId="{06ACAC29-7E7B-4DCE-BF2F-81FE98280A76}" dt="2025-01-22T09:00:44.539" v="1080" actId="1076"/>
          <ac:spMkLst>
            <pc:docMk/>
            <pc:sldMk cId="3919652438" sldId="282"/>
            <ac:spMk id="16" creationId="{DD5D171C-129A-79B1-2F72-EC3273E8CA88}"/>
          </ac:spMkLst>
        </pc:spChg>
        <pc:picChg chg="add mod">
          <ac:chgData name="Rutuja Pawar" userId="898d9c67a30e570c" providerId="LiveId" clId="{06ACAC29-7E7B-4DCE-BF2F-81FE98280A76}" dt="2024-11-30T04:11:39.738" v="663" actId="14100"/>
          <ac:picMkLst>
            <pc:docMk/>
            <pc:sldMk cId="3919652438" sldId="282"/>
            <ac:picMk id="8" creationId="{61440F4E-2218-DE8B-03BA-2AD4528A2E31}"/>
          </ac:picMkLst>
        </pc:picChg>
      </pc:sldChg>
      <pc:sldChg chg="addSp modSp new mod ord">
        <pc:chgData name="Rutuja Pawar" userId="898d9c67a30e570c" providerId="LiveId" clId="{06ACAC29-7E7B-4DCE-BF2F-81FE98280A76}" dt="2025-01-22T09:01:17.866" v="1088" actId="14100"/>
        <pc:sldMkLst>
          <pc:docMk/>
          <pc:sldMk cId="1828176783" sldId="283"/>
        </pc:sldMkLst>
        <pc:spChg chg="add mod">
          <ac:chgData name="Rutuja Pawar" userId="898d9c67a30e570c" providerId="LiveId" clId="{06ACAC29-7E7B-4DCE-BF2F-81FE98280A76}" dt="2024-11-30T04:13:19.136" v="681" actId="14100"/>
          <ac:spMkLst>
            <pc:docMk/>
            <pc:sldMk cId="1828176783" sldId="283"/>
            <ac:spMk id="3" creationId="{68C74415-6F83-787C-B5AF-C6F96FFE2D94}"/>
          </ac:spMkLst>
        </pc:spChg>
        <pc:spChg chg="add mod">
          <ac:chgData name="Rutuja Pawar" userId="898d9c67a30e570c" providerId="LiveId" clId="{06ACAC29-7E7B-4DCE-BF2F-81FE98280A76}" dt="2024-11-30T04:13:23.349" v="682" actId="1076"/>
          <ac:spMkLst>
            <pc:docMk/>
            <pc:sldMk cId="1828176783" sldId="283"/>
            <ac:spMk id="5" creationId="{97E50A53-799D-7B55-711D-6A112581E704}"/>
          </ac:spMkLst>
        </pc:spChg>
        <pc:spChg chg="add mod">
          <ac:chgData name="Rutuja Pawar" userId="898d9c67a30e570c" providerId="LiveId" clId="{06ACAC29-7E7B-4DCE-BF2F-81FE98280A76}" dt="2024-11-30T04:12:50.353" v="677" actId="13822"/>
          <ac:spMkLst>
            <pc:docMk/>
            <pc:sldMk cId="1828176783" sldId="283"/>
            <ac:spMk id="6" creationId="{F3B8353D-6C0E-FEE4-EAC8-414E6AACABD3}"/>
          </ac:spMkLst>
        </pc:spChg>
        <pc:picChg chg="add mod">
          <ac:chgData name="Rutuja Pawar" userId="898d9c67a30e570c" providerId="LiveId" clId="{06ACAC29-7E7B-4DCE-BF2F-81FE98280A76}" dt="2025-01-22T09:01:17.866" v="1088" actId="14100"/>
          <ac:picMkLst>
            <pc:docMk/>
            <pc:sldMk cId="1828176783" sldId="283"/>
            <ac:picMk id="8" creationId="{1F6C75E3-8E30-D827-A00D-D73E3DA0C110}"/>
          </ac:picMkLst>
        </pc:picChg>
        <pc:picChg chg="add mod">
          <ac:chgData name="Rutuja Pawar" userId="898d9c67a30e570c" providerId="LiveId" clId="{06ACAC29-7E7B-4DCE-BF2F-81FE98280A76}" dt="2024-11-30T04:15:35.508" v="691" actId="1076"/>
          <ac:picMkLst>
            <pc:docMk/>
            <pc:sldMk cId="1828176783" sldId="283"/>
            <ac:picMk id="10" creationId="{94D2AB7B-D242-7563-CF1F-1970BC2503FA}"/>
          </ac:picMkLst>
        </pc:picChg>
      </pc:sldChg>
      <pc:sldChg chg="new del">
        <pc:chgData name="Rutuja Pawar" userId="898d9c67a30e570c" providerId="LiveId" clId="{06ACAC29-7E7B-4DCE-BF2F-81FE98280A76}" dt="2024-11-30T03:13:19.718" v="461" actId="2696"/>
        <pc:sldMkLst>
          <pc:docMk/>
          <pc:sldMk cId="2597934212" sldId="283"/>
        </pc:sldMkLst>
      </pc:sldChg>
      <pc:sldChg chg="addSp delSp modSp new mod">
        <pc:chgData name="Rutuja Pawar" userId="898d9c67a30e570c" providerId="LiveId" clId="{06ACAC29-7E7B-4DCE-BF2F-81FE98280A76}" dt="2025-01-22T09:01:55.569" v="1093" actId="1035"/>
        <pc:sldMkLst>
          <pc:docMk/>
          <pc:sldMk cId="4282645314" sldId="284"/>
        </pc:sldMkLst>
        <pc:spChg chg="add mod">
          <ac:chgData name="Rutuja Pawar" userId="898d9c67a30e570c" providerId="LiveId" clId="{06ACAC29-7E7B-4DCE-BF2F-81FE98280A76}" dt="2024-11-30T03:38:24.955" v="538" actId="2711"/>
          <ac:spMkLst>
            <pc:docMk/>
            <pc:sldMk cId="4282645314" sldId="284"/>
            <ac:spMk id="3" creationId="{08E63FAD-13A7-2D3E-33DD-F7A24277A16A}"/>
          </ac:spMkLst>
        </pc:spChg>
        <pc:spChg chg="add mod">
          <ac:chgData name="Rutuja Pawar" userId="898d9c67a30e570c" providerId="LiveId" clId="{06ACAC29-7E7B-4DCE-BF2F-81FE98280A76}" dt="2024-11-30T03:38:11.288" v="536" actId="207"/>
          <ac:spMkLst>
            <pc:docMk/>
            <pc:sldMk cId="4282645314" sldId="284"/>
            <ac:spMk id="5" creationId="{E17E8D78-C566-BC9E-1BAA-886302DA400D}"/>
          </ac:spMkLst>
        </pc:spChg>
        <pc:spChg chg="add mod">
          <ac:chgData name="Rutuja Pawar" userId="898d9c67a30e570c" providerId="LiveId" clId="{06ACAC29-7E7B-4DCE-BF2F-81FE98280A76}" dt="2024-11-30T04:16:17.174" v="698" actId="13822"/>
          <ac:spMkLst>
            <pc:docMk/>
            <pc:sldMk cId="4282645314" sldId="284"/>
            <ac:spMk id="6" creationId="{4A9714BD-6DFE-21A5-7EB3-BB94AC0199FC}"/>
          </ac:spMkLst>
        </pc:spChg>
        <pc:spChg chg="add mod">
          <ac:chgData name="Rutuja Pawar" userId="898d9c67a30e570c" providerId="LiveId" clId="{06ACAC29-7E7B-4DCE-BF2F-81FE98280A76}" dt="2024-11-30T04:18:48.746" v="713" actId="13822"/>
          <ac:spMkLst>
            <pc:docMk/>
            <pc:sldMk cId="4282645314" sldId="284"/>
            <ac:spMk id="10" creationId="{E95BE2BE-DB40-2F7D-CAC0-648F3783EFB7}"/>
          </ac:spMkLst>
        </pc:spChg>
        <pc:picChg chg="add mod">
          <ac:chgData name="Rutuja Pawar" userId="898d9c67a30e570c" providerId="LiveId" clId="{06ACAC29-7E7B-4DCE-BF2F-81FE98280A76}" dt="2024-11-30T04:18:27.355" v="710" actId="14100"/>
          <ac:picMkLst>
            <pc:docMk/>
            <pc:sldMk cId="4282645314" sldId="284"/>
            <ac:picMk id="9" creationId="{0B0D6983-3F4F-73E5-BDBC-5C30EFA754E4}"/>
          </ac:picMkLst>
        </pc:picChg>
        <pc:picChg chg="add mod">
          <ac:chgData name="Rutuja Pawar" userId="898d9c67a30e570c" providerId="LiveId" clId="{06ACAC29-7E7B-4DCE-BF2F-81FE98280A76}" dt="2025-01-22T09:01:55.569" v="1093" actId="1035"/>
          <ac:picMkLst>
            <pc:docMk/>
            <pc:sldMk cId="4282645314" sldId="284"/>
            <ac:picMk id="12" creationId="{AF01DFBE-EB38-E6C5-30AE-598DC7E4E141}"/>
          </ac:picMkLst>
        </pc:picChg>
      </pc:sldChg>
      <pc:sldChg chg="addSp modSp new mod">
        <pc:chgData name="Rutuja Pawar" userId="898d9c67a30e570c" providerId="LiveId" clId="{06ACAC29-7E7B-4DCE-BF2F-81FE98280A76}" dt="2024-11-30T04:24:44.084" v="743" actId="1440"/>
        <pc:sldMkLst>
          <pc:docMk/>
          <pc:sldMk cId="4068039099" sldId="285"/>
        </pc:sldMkLst>
        <pc:spChg chg="mod">
          <ac:chgData name="Rutuja Pawar" userId="898d9c67a30e570c" providerId="LiveId" clId="{06ACAC29-7E7B-4DCE-BF2F-81FE98280A76}" dt="2024-11-30T03:38:57.552" v="541" actId="1076"/>
          <ac:spMkLst>
            <pc:docMk/>
            <pc:sldMk cId="4068039099" sldId="285"/>
            <ac:spMk id="2" creationId="{78805289-F7AB-943D-73E7-3EA41816DCD8}"/>
          </ac:spMkLst>
        </pc:spChg>
        <pc:spChg chg="mod">
          <ac:chgData name="Rutuja Pawar" userId="898d9c67a30e570c" providerId="LiveId" clId="{06ACAC29-7E7B-4DCE-BF2F-81FE98280A76}" dt="2024-11-30T04:23:28.979" v="728" actId="1076"/>
          <ac:spMkLst>
            <pc:docMk/>
            <pc:sldMk cId="4068039099" sldId="285"/>
            <ac:spMk id="3" creationId="{7C6811C1-094E-70DB-5DA7-242CDD8BFE07}"/>
          </ac:spMkLst>
        </pc:spChg>
        <pc:picChg chg="add mod">
          <ac:chgData name="Rutuja Pawar" userId="898d9c67a30e570c" providerId="LiveId" clId="{06ACAC29-7E7B-4DCE-BF2F-81FE98280A76}" dt="2024-11-30T04:23:16.925" v="727" actId="1076"/>
          <ac:picMkLst>
            <pc:docMk/>
            <pc:sldMk cId="4068039099" sldId="285"/>
            <ac:picMk id="5" creationId="{9EC4099E-AD11-A190-FAE3-94BD97A10F26}"/>
          </ac:picMkLst>
        </pc:picChg>
        <pc:picChg chg="add mod">
          <ac:chgData name="Rutuja Pawar" userId="898d9c67a30e570c" providerId="LiveId" clId="{06ACAC29-7E7B-4DCE-BF2F-81FE98280A76}" dt="2024-11-30T04:24:14.568" v="737" actId="1440"/>
          <ac:picMkLst>
            <pc:docMk/>
            <pc:sldMk cId="4068039099" sldId="285"/>
            <ac:picMk id="7" creationId="{0E991360-7DCE-DF02-A129-870A46A3AB45}"/>
          </ac:picMkLst>
        </pc:picChg>
        <pc:picChg chg="add mod">
          <ac:chgData name="Rutuja Pawar" userId="898d9c67a30e570c" providerId="LiveId" clId="{06ACAC29-7E7B-4DCE-BF2F-81FE98280A76}" dt="2024-11-30T04:24:44.084" v="743" actId="1440"/>
          <ac:picMkLst>
            <pc:docMk/>
            <pc:sldMk cId="4068039099" sldId="285"/>
            <ac:picMk id="9" creationId="{33FA9D1D-8D48-1742-D68F-41B1BCBDBB5D}"/>
          </ac:picMkLst>
        </pc:picChg>
      </pc:sldChg>
      <pc:sldChg chg="addSp modSp new mod">
        <pc:chgData name="Rutuja Pawar" userId="898d9c67a30e570c" providerId="LiveId" clId="{06ACAC29-7E7B-4DCE-BF2F-81FE98280A76}" dt="2024-11-30T04:30:10.818" v="773" actId="1076"/>
        <pc:sldMkLst>
          <pc:docMk/>
          <pc:sldMk cId="272792031" sldId="286"/>
        </pc:sldMkLst>
        <pc:spChg chg="add mod">
          <ac:chgData name="Rutuja Pawar" userId="898d9c67a30e570c" providerId="LiveId" clId="{06ACAC29-7E7B-4DCE-BF2F-81FE98280A76}" dt="2024-11-30T04:26:12.749" v="744"/>
          <ac:spMkLst>
            <pc:docMk/>
            <pc:sldMk cId="272792031" sldId="286"/>
            <ac:spMk id="3" creationId="{8A5DA7DC-A4D1-E59D-00EC-5FFF396DE68F}"/>
          </ac:spMkLst>
        </pc:spChg>
        <pc:spChg chg="add mod">
          <ac:chgData name="Rutuja Pawar" userId="898d9c67a30e570c" providerId="LiveId" clId="{06ACAC29-7E7B-4DCE-BF2F-81FE98280A76}" dt="2024-11-30T04:27:42.393" v="757" actId="207"/>
          <ac:spMkLst>
            <pc:docMk/>
            <pc:sldMk cId="272792031" sldId="286"/>
            <ac:spMk id="5" creationId="{11CA77C0-B0F5-47C6-A648-A0AD8B6A6DCA}"/>
          </ac:spMkLst>
        </pc:spChg>
        <pc:spChg chg="add mod">
          <ac:chgData name="Rutuja Pawar" userId="898d9c67a30e570c" providerId="LiveId" clId="{06ACAC29-7E7B-4DCE-BF2F-81FE98280A76}" dt="2024-11-30T04:29:46.478" v="770" actId="14100"/>
          <ac:spMkLst>
            <pc:docMk/>
            <pc:sldMk cId="272792031" sldId="286"/>
            <ac:spMk id="10" creationId="{699A6AC4-EF8B-0D8C-E312-82F325C76804}"/>
          </ac:spMkLst>
        </pc:spChg>
        <pc:picChg chg="add mod">
          <ac:chgData name="Rutuja Pawar" userId="898d9c67a30e570c" providerId="LiveId" clId="{06ACAC29-7E7B-4DCE-BF2F-81FE98280A76}" dt="2024-11-30T04:30:10.818" v="773" actId="1076"/>
          <ac:picMkLst>
            <pc:docMk/>
            <pc:sldMk cId="272792031" sldId="286"/>
            <ac:picMk id="7" creationId="{786565C8-5C44-470B-DCA9-753B1283EC0B}"/>
          </ac:picMkLst>
        </pc:picChg>
        <pc:picChg chg="add mod">
          <ac:chgData name="Rutuja Pawar" userId="898d9c67a30e570c" providerId="LiveId" clId="{06ACAC29-7E7B-4DCE-BF2F-81FE98280A76}" dt="2024-11-30T04:30:04.428" v="772" actId="208"/>
          <ac:picMkLst>
            <pc:docMk/>
            <pc:sldMk cId="272792031" sldId="286"/>
            <ac:picMk id="9" creationId="{93AC358D-B066-9DD8-5062-26DC7F69081B}"/>
          </ac:picMkLst>
        </pc:picChg>
      </pc:sldChg>
      <pc:sldChg chg="addSp delSp modSp new mod">
        <pc:chgData name="Rutuja Pawar" userId="898d9c67a30e570c" providerId="LiveId" clId="{06ACAC29-7E7B-4DCE-BF2F-81FE98280A76}" dt="2025-01-22T09:02:30.973" v="1153"/>
        <pc:sldMkLst>
          <pc:docMk/>
          <pc:sldMk cId="3657104362" sldId="287"/>
        </pc:sldMkLst>
        <pc:spChg chg="add mod">
          <ac:chgData name="Rutuja Pawar" userId="898d9c67a30e570c" providerId="LiveId" clId="{06ACAC29-7E7B-4DCE-BF2F-81FE98280A76}" dt="2024-11-30T03:43:34.213" v="587" actId="20577"/>
          <ac:spMkLst>
            <pc:docMk/>
            <pc:sldMk cId="3657104362" sldId="287"/>
            <ac:spMk id="3" creationId="{B513BD68-AA03-25CD-71D4-3C05177D0026}"/>
          </ac:spMkLst>
        </pc:spChg>
        <pc:spChg chg="add mod">
          <ac:chgData name="Rutuja Pawar" userId="898d9c67a30e570c" providerId="LiveId" clId="{06ACAC29-7E7B-4DCE-BF2F-81FE98280A76}" dt="2024-11-30T03:41:49.539" v="572" actId="14100"/>
          <ac:spMkLst>
            <pc:docMk/>
            <pc:sldMk cId="3657104362" sldId="287"/>
            <ac:spMk id="5" creationId="{4A3AB9F5-E0AC-31CE-767A-ACBAB865E318}"/>
          </ac:spMkLst>
        </pc:spChg>
        <pc:spChg chg="add mod">
          <ac:chgData name="Rutuja Pawar" userId="898d9c67a30e570c" providerId="LiveId" clId="{06ACAC29-7E7B-4DCE-BF2F-81FE98280A76}" dt="2024-11-30T04:32:17.537" v="787" actId="13822"/>
          <ac:spMkLst>
            <pc:docMk/>
            <pc:sldMk cId="3657104362" sldId="287"/>
            <ac:spMk id="8" creationId="{4EEC6D02-D41E-9B76-8A00-8A78F8660600}"/>
          </ac:spMkLst>
        </pc:spChg>
        <pc:spChg chg="add del mod">
          <ac:chgData name="Rutuja Pawar" userId="898d9c67a30e570c" providerId="LiveId" clId="{06ACAC29-7E7B-4DCE-BF2F-81FE98280A76}" dt="2025-01-22T09:02:30.973" v="1153"/>
          <ac:spMkLst>
            <pc:docMk/>
            <pc:sldMk cId="3657104362" sldId="287"/>
            <ac:spMk id="19" creationId="{DADA46FF-48BD-FE89-ABE2-D231F55F7817}"/>
          </ac:spMkLst>
        </pc:spChg>
        <pc:picChg chg="add mod">
          <ac:chgData name="Rutuja Pawar" userId="898d9c67a30e570c" providerId="LiveId" clId="{06ACAC29-7E7B-4DCE-BF2F-81FE98280A76}" dt="2024-11-30T04:34:36.256" v="804" actId="1440"/>
          <ac:picMkLst>
            <pc:docMk/>
            <pc:sldMk cId="3657104362" sldId="287"/>
            <ac:picMk id="7" creationId="{A9EE812E-BFDC-237F-AF56-0BD30BFDC22E}"/>
          </ac:picMkLst>
        </pc:picChg>
        <pc:picChg chg="add mod">
          <ac:chgData name="Rutuja Pawar" userId="898d9c67a30e570c" providerId="LiveId" clId="{06ACAC29-7E7B-4DCE-BF2F-81FE98280A76}" dt="2025-01-22T09:02:24.912" v="1151" actId="1076"/>
          <ac:picMkLst>
            <pc:docMk/>
            <pc:sldMk cId="3657104362" sldId="287"/>
            <ac:picMk id="18" creationId="{43481236-E8E4-01F9-2A26-911D8EB40997}"/>
          </ac:picMkLst>
        </pc:picChg>
      </pc:sldChg>
      <pc:sldChg chg="addSp delSp modSp new mod">
        <pc:chgData name="Rutuja Pawar" userId="898d9c67a30e570c" providerId="LiveId" clId="{06ACAC29-7E7B-4DCE-BF2F-81FE98280A76}" dt="2024-11-30T04:42:45.407" v="850" actId="1076"/>
        <pc:sldMkLst>
          <pc:docMk/>
          <pc:sldMk cId="1057088644" sldId="288"/>
        </pc:sldMkLst>
        <pc:spChg chg="add mod">
          <ac:chgData name="Rutuja Pawar" userId="898d9c67a30e570c" providerId="LiveId" clId="{06ACAC29-7E7B-4DCE-BF2F-81FE98280A76}" dt="2024-11-30T04:42:32.668" v="848" actId="1076"/>
          <ac:spMkLst>
            <pc:docMk/>
            <pc:sldMk cId="1057088644" sldId="288"/>
            <ac:spMk id="3" creationId="{5D7D4B72-F0B8-EAFE-D9D7-21B2ED2405DA}"/>
          </ac:spMkLst>
        </pc:spChg>
        <pc:spChg chg="add mod">
          <ac:chgData name="Rutuja Pawar" userId="898d9c67a30e570c" providerId="LiveId" clId="{06ACAC29-7E7B-4DCE-BF2F-81FE98280A76}" dt="2024-11-30T04:42:41.007" v="849" actId="1076"/>
          <ac:spMkLst>
            <pc:docMk/>
            <pc:sldMk cId="1057088644" sldId="288"/>
            <ac:spMk id="5" creationId="{20580C40-85C2-9DC4-768B-6614089A3054}"/>
          </ac:spMkLst>
        </pc:spChg>
        <pc:spChg chg="add mod">
          <ac:chgData name="Rutuja Pawar" userId="898d9c67a30e570c" providerId="LiveId" clId="{06ACAC29-7E7B-4DCE-BF2F-81FE98280A76}" dt="2024-11-30T04:41:22.223" v="832" actId="13822"/>
          <ac:spMkLst>
            <pc:docMk/>
            <pc:sldMk cId="1057088644" sldId="288"/>
            <ac:spMk id="10" creationId="{5FD99CA7-3F4E-CFAD-B711-8213A08B039A}"/>
          </ac:spMkLst>
        </pc:spChg>
        <pc:picChg chg="add mod">
          <ac:chgData name="Rutuja Pawar" userId="898d9c67a30e570c" providerId="LiveId" clId="{06ACAC29-7E7B-4DCE-BF2F-81FE98280A76}" dt="2024-11-30T04:42:45.407" v="850" actId="1076"/>
          <ac:picMkLst>
            <pc:docMk/>
            <pc:sldMk cId="1057088644" sldId="288"/>
            <ac:picMk id="9" creationId="{C271DE47-C264-E6F3-86D5-4590947A03D9}"/>
          </ac:picMkLst>
        </pc:picChg>
        <pc:picChg chg="add mod">
          <ac:chgData name="Rutuja Pawar" userId="898d9c67a30e570c" providerId="LiveId" clId="{06ACAC29-7E7B-4DCE-BF2F-81FE98280A76}" dt="2024-11-30T04:41:47.510" v="838" actId="1440"/>
          <ac:picMkLst>
            <pc:docMk/>
            <pc:sldMk cId="1057088644" sldId="288"/>
            <ac:picMk id="12" creationId="{CC9C0DC1-E187-5734-5B9F-4EC7B036BBA4}"/>
          </ac:picMkLst>
        </pc:picChg>
        <pc:picChg chg="add mod">
          <ac:chgData name="Rutuja Pawar" userId="898d9c67a30e570c" providerId="LiveId" clId="{06ACAC29-7E7B-4DCE-BF2F-81FE98280A76}" dt="2024-11-30T04:42:17.219" v="846" actId="1440"/>
          <ac:picMkLst>
            <pc:docMk/>
            <pc:sldMk cId="1057088644" sldId="288"/>
            <ac:picMk id="14" creationId="{45537EC8-C29B-E07E-DA31-27B73A44F452}"/>
          </ac:picMkLst>
        </pc:picChg>
      </pc:sldChg>
      <pc:sldChg chg="addSp modSp new del mod">
        <pc:chgData name="Rutuja Pawar" userId="898d9c67a30e570c" providerId="LiveId" clId="{06ACAC29-7E7B-4DCE-BF2F-81FE98280A76}" dt="2024-11-30T04:51:56.815" v="887" actId="2696"/>
        <pc:sldMkLst>
          <pc:docMk/>
          <pc:sldMk cId="1687234983" sldId="289"/>
        </pc:sldMkLst>
      </pc:sldChg>
      <pc:sldChg chg="modSp new del mod">
        <pc:chgData name="Rutuja Pawar" userId="898d9c67a30e570c" providerId="LiveId" clId="{06ACAC29-7E7B-4DCE-BF2F-81FE98280A76}" dt="2024-11-30T04:56:33.213" v="965" actId="2696"/>
        <pc:sldMkLst>
          <pc:docMk/>
          <pc:sldMk cId="3145334193" sldId="290"/>
        </pc:sldMkLst>
      </pc:sldChg>
      <pc:sldChg chg="addSp modSp new mod">
        <pc:chgData name="Rutuja Pawar" userId="898d9c67a30e570c" providerId="LiveId" clId="{06ACAC29-7E7B-4DCE-BF2F-81FE98280A76}" dt="2024-11-30T04:56:22.910" v="964" actId="1076"/>
        <pc:sldMkLst>
          <pc:docMk/>
          <pc:sldMk cId="3880828011" sldId="291"/>
        </pc:sldMkLst>
        <pc:spChg chg="mod">
          <ac:chgData name="Rutuja Pawar" userId="898d9c67a30e570c" providerId="LiveId" clId="{06ACAC29-7E7B-4DCE-BF2F-81FE98280A76}" dt="2024-11-30T04:55:41.001" v="956" actId="207"/>
          <ac:spMkLst>
            <pc:docMk/>
            <pc:sldMk cId="3880828011" sldId="291"/>
            <ac:spMk id="2" creationId="{69310842-8924-0FC3-1BE2-384724FF8BB3}"/>
          </ac:spMkLst>
        </pc:spChg>
        <pc:picChg chg="add mod">
          <ac:chgData name="Rutuja Pawar" userId="898d9c67a30e570c" providerId="LiveId" clId="{06ACAC29-7E7B-4DCE-BF2F-81FE98280A76}" dt="2024-11-30T04:55:57.893" v="960" actId="14100"/>
          <ac:picMkLst>
            <pc:docMk/>
            <pc:sldMk cId="3880828011" sldId="291"/>
            <ac:picMk id="4" creationId="{5032AC55-CE88-31E7-4083-308223812A13}"/>
          </ac:picMkLst>
        </pc:picChg>
        <pc:picChg chg="add mod">
          <ac:chgData name="Rutuja Pawar" userId="898d9c67a30e570c" providerId="LiveId" clId="{06ACAC29-7E7B-4DCE-BF2F-81FE98280A76}" dt="2024-11-30T04:56:22.910" v="964" actId="1076"/>
          <ac:picMkLst>
            <pc:docMk/>
            <pc:sldMk cId="3880828011" sldId="291"/>
            <ac:picMk id="9" creationId="{DD578829-75E1-BB0D-B245-430C3FF57489}"/>
          </ac:picMkLst>
        </pc:picChg>
        <pc:cxnChg chg="add mod">
          <ac:chgData name="Rutuja Pawar" userId="898d9c67a30e570c" providerId="LiveId" clId="{06ACAC29-7E7B-4DCE-BF2F-81FE98280A76}" dt="2024-11-30T04:56:17.495" v="963" actId="14100"/>
          <ac:cxnSpMkLst>
            <pc:docMk/>
            <pc:sldMk cId="3880828011" sldId="291"/>
            <ac:cxnSpMk id="6" creationId="{851BF3C2-072B-82E2-E2AD-2F4F4EE1CCC4}"/>
          </ac:cxnSpMkLst>
        </pc:cxnChg>
      </pc:sldChg>
      <pc:sldChg chg="modSp new del mod">
        <pc:chgData name="Rutuja Pawar" userId="898d9c67a30e570c" providerId="LiveId" clId="{06ACAC29-7E7B-4DCE-BF2F-81FE98280A76}" dt="2024-11-30T05:28:48.064" v="1057" actId="2696"/>
        <pc:sldMkLst>
          <pc:docMk/>
          <pc:sldMk cId="930667466" sldId="29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commons.wikimedia.org/wiki/File:Denver_International_Airport_terminal.jpg" TargetMode="External"/><Relationship Id="rId7" Type="http://schemas.openxmlformats.org/officeDocument/2006/relationships/hyperlink" Target="https://touristicd.blogspot.com/2019/10/what-do-we-want-to-achieve.html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https://en.wikipedia.org/wiki/Irish_Americans_in_New_York_City" TargetMode="Externa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egiomanuelrodriguez.cl/mr/exelearning/6IngU5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touristicd.blogspot.com/2019/10/what-do-we-want-to-achieve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pxhere.com/en/photo/85121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kpik.com/woman-in-green-black-short-mini-skirt-inside-airport-34914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pikist.com/free-photo-iqfzw" TargetMode="Externa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Airline Reservation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Analysis By Using MySQL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A69D-2AAE-AE96-2C88-48FE0C5E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77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Candara" panose="020E0502030303020204" pitchFamily="34" charset="0"/>
              </a:rPr>
              <a:t>Find All Flights Departing from a Specific Source?</a:t>
            </a:r>
            <a:endParaRPr lang="en-IN" sz="3600" dirty="0">
              <a:solidFill>
                <a:schemeClr val="accent3"/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BA44E-BA49-C9B8-100E-65A3BF8A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33500"/>
            <a:ext cx="9601200" cy="19335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FlightID</a:t>
            </a:r>
            <a:r>
              <a:rPr lang="en-US" dirty="0"/>
              <a:t>, </a:t>
            </a:r>
            <a:r>
              <a:rPr lang="en-US" dirty="0" err="1"/>
              <a:t>FlightNumber</a:t>
            </a:r>
            <a:r>
              <a:rPr lang="en-US" dirty="0"/>
              <a:t>, </a:t>
            </a:r>
            <a:r>
              <a:rPr lang="en-US" dirty="0" err="1"/>
              <a:t>DepartureTime</a:t>
            </a:r>
            <a:r>
              <a:rPr lang="en-US" dirty="0"/>
              <a:t>, </a:t>
            </a:r>
            <a:r>
              <a:rPr lang="en-US" dirty="0" err="1"/>
              <a:t>ArrivalTime</a:t>
            </a:r>
            <a:r>
              <a:rPr lang="en-US" dirty="0"/>
              <a:t>, Source, Destination </a:t>
            </a:r>
            <a:r>
              <a:rPr lang="en-US" dirty="0">
                <a:solidFill>
                  <a:srgbClr val="00B0F0"/>
                </a:solidFill>
              </a:rPr>
              <a:t>FROM</a:t>
            </a:r>
            <a:r>
              <a:rPr lang="en-US" dirty="0"/>
              <a:t> Flight </a:t>
            </a:r>
            <a:r>
              <a:rPr lang="en-US" dirty="0">
                <a:solidFill>
                  <a:srgbClr val="00B0F0"/>
                </a:solidFill>
              </a:rPr>
              <a:t>WHERE </a:t>
            </a:r>
            <a:r>
              <a:rPr lang="en-US" dirty="0"/>
              <a:t>Source = </a:t>
            </a:r>
            <a:r>
              <a:rPr lang="en-US" dirty="0">
                <a:solidFill>
                  <a:srgbClr val="FFC000"/>
                </a:solidFill>
              </a:rPr>
              <a:t>'New York';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2D7239-B0E3-F64D-F000-2193524C0271}"/>
              </a:ext>
            </a:extLst>
          </p:cNvPr>
          <p:cNvSpPr/>
          <p:nvPr/>
        </p:nvSpPr>
        <p:spPr>
          <a:xfrm>
            <a:off x="1425258" y="4839971"/>
            <a:ext cx="3271837" cy="20383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78B665-FE0B-2DA9-62D4-F7BC31A811DC}"/>
              </a:ext>
            </a:extLst>
          </p:cNvPr>
          <p:cNvSpPr/>
          <p:nvPr/>
        </p:nvSpPr>
        <p:spPr>
          <a:xfrm>
            <a:off x="4748212" y="4729164"/>
            <a:ext cx="3614738" cy="212883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E665D6-C8E8-A334-5258-773EB660B23B}"/>
              </a:ext>
            </a:extLst>
          </p:cNvPr>
          <p:cNvSpPr/>
          <p:nvPr/>
        </p:nvSpPr>
        <p:spPr>
          <a:xfrm>
            <a:off x="8434387" y="4729163"/>
            <a:ext cx="3462338" cy="212883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AD1006-BCAD-1388-1E30-C6D6F5588C35}"/>
              </a:ext>
            </a:extLst>
          </p:cNvPr>
          <p:cNvSpPr/>
          <p:nvPr/>
        </p:nvSpPr>
        <p:spPr>
          <a:xfrm>
            <a:off x="0" y="133350"/>
            <a:ext cx="1371600" cy="153352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13E3D8-B502-BAFA-4463-89EA0C255A41}"/>
              </a:ext>
            </a:extLst>
          </p:cNvPr>
          <p:cNvSpPr/>
          <p:nvPr/>
        </p:nvSpPr>
        <p:spPr>
          <a:xfrm>
            <a:off x="0" y="1762125"/>
            <a:ext cx="1371600" cy="15049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242738-1D56-B801-F6FC-26E9D3BD7E9E}"/>
              </a:ext>
            </a:extLst>
          </p:cNvPr>
          <p:cNvSpPr/>
          <p:nvPr/>
        </p:nvSpPr>
        <p:spPr>
          <a:xfrm>
            <a:off x="0" y="3429000"/>
            <a:ext cx="1371600" cy="15621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4D591D-5FC3-4C40-913D-F81CA563BF38}"/>
              </a:ext>
            </a:extLst>
          </p:cNvPr>
          <p:cNvSpPr/>
          <p:nvPr/>
        </p:nvSpPr>
        <p:spPr>
          <a:xfrm>
            <a:off x="0" y="5143500"/>
            <a:ext cx="1404938" cy="15621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40F4E-2218-DE8B-03BA-2AD4528A2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559" y="1981200"/>
            <a:ext cx="9843796" cy="274796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87C446A-F954-270F-BE96-BF4757353283}"/>
              </a:ext>
            </a:extLst>
          </p:cNvPr>
          <p:cNvSpPr/>
          <p:nvPr/>
        </p:nvSpPr>
        <p:spPr>
          <a:xfrm>
            <a:off x="158352" y="271938"/>
            <a:ext cx="1054894" cy="1256348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1EB0AA-C992-8C6F-E286-CB5326F823BD}"/>
              </a:ext>
            </a:extLst>
          </p:cNvPr>
          <p:cNvSpPr/>
          <p:nvPr/>
        </p:nvSpPr>
        <p:spPr>
          <a:xfrm>
            <a:off x="144659" y="1900238"/>
            <a:ext cx="1082279" cy="118109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B04B07-969B-6FFA-91FB-FD16CE9C0A70}"/>
              </a:ext>
            </a:extLst>
          </p:cNvPr>
          <p:cNvSpPr/>
          <p:nvPr/>
        </p:nvSpPr>
        <p:spPr>
          <a:xfrm>
            <a:off x="158352" y="3590925"/>
            <a:ext cx="1048940" cy="122872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5D171C-129A-79B1-2F72-EC3273E8CA88}"/>
              </a:ext>
            </a:extLst>
          </p:cNvPr>
          <p:cNvSpPr/>
          <p:nvPr/>
        </p:nvSpPr>
        <p:spPr>
          <a:xfrm>
            <a:off x="158352" y="5348288"/>
            <a:ext cx="1095972" cy="123777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652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C74415-6F83-787C-B5AF-C6F96FFE2D94}"/>
              </a:ext>
            </a:extLst>
          </p:cNvPr>
          <p:cNvSpPr txBox="1"/>
          <p:nvPr/>
        </p:nvSpPr>
        <p:spPr>
          <a:xfrm>
            <a:off x="3424335" y="333183"/>
            <a:ext cx="8593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Get Total Number of Reservations per Flight</a:t>
            </a:r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50A53-799D-7B55-711D-6A112581E704}"/>
              </a:ext>
            </a:extLst>
          </p:cNvPr>
          <p:cNvSpPr txBox="1"/>
          <p:nvPr/>
        </p:nvSpPr>
        <p:spPr>
          <a:xfrm>
            <a:off x="3517641" y="852644"/>
            <a:ext cx="73175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B0F0"/>
                </a:solidFill>
              </a:rPr>
              <a:t>SELECT</a:t>
            </a:r>
            <a:r>
              <a:rPr lang="en-IN" sz="2000" dirty="0"/>
              <a:t> </a:t>
            </a:r>
            <a:r>
              <a:rPr lang="en-IN" sz="2000" dirty="0" err="1"/>
              <a:t>f.FlightNumber</a:t>
            </a:r>
            <a:r>
              <a:rPr lang="en-IN" sz="2000" dirty="0"/>
              <a:t>, </a:t>
            </a:r>
            <a:r>
              <a:rPr lang="en-IN" sz="2000" dirty="0">
                <a:solidFill>
                  <a:srgbClr val="00B0F0"/>
                </a:solidFill>
              </a:rPr>
              <a:t>COUNT</a:t>
            </a:r>
            <a:r>
              <a:rPr lang="en-IN" sz="2000" dirty="0"/>
              <a:t>(</a:t>
            </a:r>
            <a:r>
              <a:rPr lang="en-IN" sz="2000" dirty="0" err="1"/>
              <a:t>r.ReservationID</a:t>
            </a:r>
            <a:r>
              <a:rPr lang="en-IN" sz="2000" dirty="0"/>
              <a:t>) AS </a:t>
            </a:r>
            <a:r>
              <a:rPr lang="en-IN" sz="2000" dirty="0" err="1"/>
              <a:t>TotalReservations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00B0F0"/>
                </a:solidFill>
              </a:rPr>
              <a:t>FROM </a:t>
            </a:r>
            <a:r>
              <a:rPr lang="en-IN" sz="2000" dirty="0"/>
              <a:t>Flight f </a:t>
            </a:r>
            <a:r>
              <a:rPr lang="en-IN" sz="2000" dirty="0">
                <a:solidFill>
                  <a:srgbClr val="00B0F0"/>
                </a:solidFill>
              </a:rPr>
              <a:t>JOIN</a:t>
            </a:r>
            <a:r>
              <a:rPr lang="en-IN" sz="2000" dirty="0"/>
              <a:t> Reservation r </a:t>
            </a:r>
          </a:p>
          <a:p>
            <a:r>
              <a:rPr lang="en-IN" sz="2000" dirty="0">
                <a:solidFill>
                  <a:srgbClr val="00B0F0"/>
                </a:solidFill>
              </a:rPr>
              <a:t>ON </a:t>
            </a:r>
            <a:r>
              <a:rPr lang="en-IN" sz="2000" dirty="0" err="1"/>
              <a:t>f.FlightID</a:t>
            </a:r>
            <a:r>
              <a:rPr lang="en-IN" sz="2000" dirty="0"/>
              <a:t> = </a:t>
            </a:r>
            <a:r>
              <a:rPr lang="en-IN" sz="2000" dirty="0" err="1"/>
              <a:t>r.FlightID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00B0F0"/>
                </a:solidFill>
              </a:rPr>
              <a:t>GROUP BY</a:t>
            </a:r>
            <a:r>
              <a:rPr lang="en-IN" sz="2000" dirty="0"/>
              <a:t> </a:t>
            </a:r>
            <a:r>
              <a:rPr lang="en-IN" sz="2000" dirty="0" err="1"/>
              <a:t>f.FlightNumber</a:t>
            </a:r>
            <a:r>
              <a:rPr lang="en-IN" sz="2000" dirty="0"/>
              <a:t>;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3B8353D-6C0E-FEE4-EAC8-414E6AACABD3}"/>
              </a:ext>
            </a:extLst>
          </p:cNvPr>
          <p:cNvSpPr/>
          <p:nvPr/>
        </p:nvSpPr>
        <p:spPr>
          <a:xfrm>
            <a:off x="191277" y="0"/>
            <a:ext cx="2640563" cy="513183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C75E3-8E30-D827-A00D-D73E3DA0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1" y="2783840"/>
            <a:ext cx="3141332" cy="22840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D2AB7B-D242-7563-CF1F-1970BC25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10" y="2211355"/>
            <a:ext cx="8425543" cy="36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7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63FAD-13A7-2D3E-33DD-F7A24277A16A}"/>
              </a:ext>
            </a:extLst>
          </p:cNvPr>
          <p:cNvSpPr txBox="1"/>
          <p:nvPr/>
        </p:nvSpPr>
        <p:spPr>
          <a:xfrm>
            <a:off x="856084" y="-12050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Update Reservation Status?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E8D78-C566-BC9E-1BAA-886302DA400D}"/>
              </a:ext>
            </a:extLst>
          </p:cNvPr>
          <p:cNvSpPr txBox="1"/>
          <p:nvPr/>
        </p:nvSpPr>
        <p:spPr>
          <a:xfrm>
            <a:off x="856084" y="642352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UPDATE </a:t>
            </a:r>
            <a:r>
              <a:rPr lang="en-IN" dirty="0" err="1"/>
              <a:t>ReservationSET</a:t>
            </a:r>
            <a:r>
              <a:rPr lang="en-IN" dirty="0"/>
              <a:t> </a:t>
            </a:r>
            <a:r>
              <a:rPr lang="en-IN" dirty="0">
                <a:solidFill>
                  <a:srgbClr val="00B0F0"/>
                </a:solidFill>
              </a:rPr>
              <a:t>Status </a:t>
            </a:r>
            <a:r>
              <a:rPr lang="en-IN" dirty="0"/>
              <a:t>= </a:t>
            </a:r>
            <a:r>
              <a:rPr lang="en-IN" dirty="0">
                <a:solidFill>
                  <a:srgbClr val="FFC000"/>
                </a:solidFill>
              </a:rPr>
              <a:t>'Cancelled’ </a:t>
            </a:r>
            <a:r>
              <a:rPr lang="en-IN" dirty="0">
                <a:solidFill>
                  <a:srgbClr val="00B0F0"/>
                </a:solidFill>
              </a:rPr>
              <a:t>WHERE </a:t>
            </a:r>
            <a:r>
              <a:rPr lang="en-IN" dirty="0" err="1"/>
              <a:t>ReservationID</a:t>
            </a:r>
            <a:r>
              <a:rPr lang="en-IN" dirty="0"/>
              <a:t> </a:t>
            </a:r>
            <a:r>
              <a:rPr lang="en-IN" dirty="0">
                <a:solidFill>
                  <a:srgbClr val="FFC000"/>
                </a:solidFill>
              </a:rPr>
              <a:t>= 10;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A9714BD-6DFE-21A5-7EB3-BB94AC0199FC}"/>
              </a:ext>
            </a:extLst>
          </p:cNvPr>
          <p:cNvSpPr/>
          <p:nvPr/>
        </p:nvSpPr>
        <p:spPr>
          <a:xfrm>
            <a:off x="9423919" y="-12050"/>
            <a:ext cx="2668555" cy="6870050"/>
          </a:xfrm>
          <a:prstGeom prst="parallelogram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D6983-3F4F-73E5-BDBC-5C30EFA7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84" y="1436914"/>
            <a:ext cx="6804349" cy="33963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5BE2BE-DB40-2F7D-CAC0-648F3783EFB7}"/>
              </a:ext>
            </a:extLst>
          </p:cNvPr>
          <p:cNvSpPr/>
          <p:nvPr/>
        </p:nvSpPr>
        <p:spPr>
          <a:xfrm>
            <a:off x="771331" y="5591127"/>
            <a:ext cx="8892073" cy="12490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1DFBE-EB38-E6C5-30AE-598DC7E4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961" y="3905700"/>
            <a:ext cx="3903514" cy="28365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645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5289-F7AB-943D-73E7-3EA41816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70" y="172616"/>
            <a:ext cx="9601200" cy="6018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Get All Flights with Departure Time in the Future</a:t>
            </a:r>
            <a:endParaRPr lang="en-IN" sz="3600" dirty="0">
              <a:solidFill>
                <a:schemeClr val="accent3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811C1-094E-70DB-5DA7-242CDD8B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653" y="1124922"/>
            <a:ext cx="9601200" cy="51318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SELECT * FROM </a:t>
            </a:r>
            <a:r>
              <a:rPr lang="en-US" dirty="0"/>
              <a:t>Flight </a:t>
            </a:r>
            <a:r>
              <a:rPr lang="en-US" dirty="0">
                <a:solidFill>
                  <a:srgbClr val="00B0F0"/>
                </a:solidFill>
              </a:rPr>
              <a:t>WHERE </a:t>
            </a:r>
            <a:r>
              <a:rPr lang="en-US" dirty="0" err="1"/>
              <a:t>DepartureTime</a:t>
            </a:r>
            <a:r>
              <a:rPr lang="en-US" dirty="0"/>
              <a:t> &gt; </a:t>
            </a:r>
            <a:r>
              <a:rPr lang="en-US" dirty="0">
                <a:solidFill>
                  <a:srgbClr val="FFC000"/>
                </a:solidFill>
              </a:rPr>
              <a:t>NOW():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4099E-AD11-A190-FAE3-94BD97A10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653" y="1638106"/>
            <a:ext cx="7427167" cy="3581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91360-7DCE-DF02-A129-870A46A3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70" y="4310743"/>
            <a:ext cx="3448050" cy="2275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A9D1D-8D48-1742-D68F-41B1BCBDB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70" y="1124922"/>
            <a:ext cx="3448050" cy="25265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6803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5DA7DC-A4D1-E59D-00EC-5FFF396DE68F}"/>
              </a:ext>
            </a:extLst>
          </p:cNvPr>
          <p:cNvSpPr txBox="1"/>
          <p:nvPr/>
        </p:nvSpPr>
        <p:spPr>
          <a:xfrm>
            <a:off x="1231642" y="174562"/>
            <a:ext cx="986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Get the Average Ticket Price for Each Flight</a:t>
            </a:r>
            <a:endParaRPr lang="en-IN" sz="3600" dirty="0">
              <a:solidFill>
                <a:schemeClr val="accent3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A77C0-B0F5-47C6-A648-A0AD8B6A6DCA}"/>
              </a:ext>
            </a:extLst>
          </p:cNvPr>
          <p:cNvSpPr txBox="1"/>
          <p:nvPr/>
        </p:nvSpPr>
        <p:spPr>
          <a:xfrm>
            <a:off x="1231642" y="820893"/>
            <a:ext cx="8098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SELECT </a:t>
            </a:r>
            <a:r>
              <a:rPr lang="en-IN" dirty="0" err="1"/>
              <a:t>f.FlightNumber</a:t>
            </a:r>
            <a:r>
              <a:rPr lang="en-IN" dirty="0">
                <a:solidFill>
                  <a:srgbClr val="00B0F0"/>
                </a:solidFill>
              </a:rPr>
              <a:t>, AVG</a:t>
            </a:r>
            <a:r>
              <a:rPr lang="en-IN" dirty="0"/>
              <a:t>(</a:t>
            </a:r>
            <a:r>
              <a:rPr lang="en-IN" dirty="0" err="1"/>
              <a:t>t.TicketPrice</a:t>
            </a:r>
            <a:r>
              <a:rPr lang="en-IN" dirty="0">
                <a:solidFill>
                  <a:srgbClr val="00B0F0"/>
                </a:solidFill>
              </a:rPr>
              <a:t>) AS </a:t>
            </a:r>
            <a:r>
              <a:rPr lang="en-IN" dirty="0" err="1"/>
              <a:t>AveragePrice</a:t>
            </a:r>
            <a:r>
              <a:rPr lang="en-IN" dirty="0">
                <a:solidFill>
                  <a:srgbClr val="00B0F0"/>
                </a:solidFill>
              </a:rPr>
              <a:t> FROM </a:t>
            </a:r>
            <a:r>
              <a:rPr lang="en-IN" dirty="0"/>
              <a:t>Flight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dirty="0" err="1">
                <a:solidFill>
                  <a:srgbClr val="00B0F0"/>
                </a:solidFill>
              </a:rPr>
              <a:t>fJOIN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dirty="0"/>
              <a:t>Ticket t </a:t>
            </a:r>
            <a:r>
              <a:rPr lang="en-IN" dirty="0">
                <a:solidFill>
                  <a:srgbClr val="00B0F0"/>
                </a:solidFill>
              </a:rPr>
              <a:t>ON </a:t>
            </a:r>
            <a:r>
              <a:rPr lang="en-IN" dirty="0" err="1"/>
              <a:t>f.FlightID</a:t>
            </a:r>
            <a:r>
              <a:rPr lang="en-IN" dirty="0"/>
              <a:t> = </a:t>
            </a:r>
            <a:r>
              <a:rPr lang="en-IN" dirty="0" err="1"/>
              <a:t>t.FlightID</a:t>
            </a:r>
            <a:r>
              <a:rPr lang="en-IN" dirty="0"/>
              <a:t> </a:t>
            </a:r>
            <a:r>
              <a:rPr lang="en-IN" dirty="0">
                <a:solidFill>
                  <a:srgbClr val="00B0F0"/>
                </a:solidFill>
              </a:rPr>
              <a:t>GROUP BY </a:t>
            </a:r>
            <a:r>
              <a:rPr lang="en-IN" dirty="0" err="1"/>
              <a:t>f.FlightNumber</a:t>
            </a:r>
            <a:r>
              <a:rPr lang="en-IN" dirty="0">
                <a:solidFill>
                  <a:srgbClr val="00B0F0"/>
                </a:solidFill>
              </a:rPr>
              <a:t>;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565C8-5C44-470B-DCA9-753B1283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19" y="1821787"/>
            <a:ext cx="7343191" cy="447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AC358D-B066-9DD8-5062-26DC7F69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626" y="1127342"/>
            <a:ext cx="3048000" cy="2033016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699A6AC4-EF8B-0D8C-E312-82F325C76804}"/>
              </a:ext>
            </a:extLst>
          </p:cNvPr>
          <p:cNvSpPr/>
          <p:nvPr/>
        </p:nvSpPr>
        <p:spPr>
          <a:xfrm>
            <a:off x="9873342" y="3160358"/>
            <a:ext cx="1864568" cy="3697642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9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13BD68-AA03-25CD-71D4-3C05177D0026}"/>
              </a:ext>
            </a:extLst>
          </p:cNvPr>
          <p:cNvSpPr txBox="1"/>
          <p:nvPr/>
        </p:nvSpPr>
        <p:spPr>
          <a:xfrm>
            <a:off x="1455576" y="962799"/>
            <a:ext cx="8409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SELECT</a:t>
            </a:r>
            <a:r>
              <a:rPr lang="en-IN" dirty="0"/>
              <a:t> </a:t>
            </a:r>
            <a:r>
              <a:rPr lang="en-IN" dirty="0" err="1"/>
              <a:t>f.FlightNumber</a:t>
            </a:r>
            <a:r>
              <a:rPr lang="en-IN" dirty="0"/>
              <a:t>, </a:t>
            </a:r>
            <a:r>
              <a:rPr lang="en-IN" dirty="0">
                <a:solidFill>
                  <a:srgbClr val="00B0F0"/>
                </a:solidFill>
              </a:rPr>
              <a:t>COUNT</a:t>
            </a:r>
            <a:r>
              <a:rPr lang="en-IN" dirty="0"/>
              <a:t>(</a:t>
            </a:r>
            <a:r>
              <a:rPr lang="en-IN" dirty="0" err="1"/>
              <a:t>r.ReservationID</a:t>
            </a:r>
            <a:r>
              <a:rPr lang="en-IN" dirty="0"/>
              <a:t>) AS </a:t>
            </a:r>
            <a:r>
              <a:rPr lang="en-IN" dirty="0" err="1"/>
              <a:t>ReservationCount</a:t>
            </a:r>
            <a:r>
              <a:rPr lang="en-IN" dirty="0"/>
              <a:t> </a:t>
            </a:r>
            <a:r>
              <a:rPr lang="en-IN" dirty="0">
                <a:solidFill>
                  <a:srgbClr val="00B0F0"/>
                </a:solidFill>
              </a:rPr>
              <a:t>FROM</a:t>
            </a:r>
            <a:r>
              <a:rPr lang="en-IN" dirty="0"/>
              <a:t> Flight f </a:t>
            </a:r>
            <a:r>
              <a:rPr lang="en-IN" dirty="0">
                <a:solidFill>
                  <a:srgbClr val="00B0F0"/>
                </a:solidFill>
              </a:rPr>
              <a:t>JOIN </a:t>
            </a:r>
            <a:r>
              <a:rPr lang="en-IN" dirty="0"/>
              <a:t>Reservation r </a:t>
            </a:r>
            <a:r>
              <a:rPr lang="en-IN" dirty="0">
                <a:solidFill>
                  <a:srgbClr val="00B0F0"/>
                </a:solidFill>
              </a:rPr>
              <a:t>ON </a:t>
            </a:r>
            <a:r>
              <a:rPr lang="en-IN" dirty="0" err="1"/>
              <a:t>f.FlightID</a:t>
            </a:r>
            <a:r>
              <a:rPr lang="en-IN" dirty="0"/>
              <a:t> = </a:t>
            </a:r>
            <a:r>
              <a:rPr lang="en-IN" dirty="0" err="1"/>
              <a:t>r.FlightID</a:t>
            </a:r>
            <a:r>
              <a:rPr lang="en-IN" dirty="0"/>
              <a:t> </a:t>
            </a:r>
            <a:r>
              <a:rPr lang="en-IN" dirty="0">
                <a:solidFill>
                  <a:srgbClr val="00B0F0"/>
                </a:solidFill>
              </a:rPr>
              <a:t>GROUP BY </a:t>
            </a:r>
            <a:r>
              <a:rPr lang="en-IN" dirty="0" err="1"/>
              <a:t>f.FlightNumber</a:t>
            </a:r>
            <a:r>
              <a:rPr lang="en-IN" dirty="0"/>
              <a:t> </a:t>
            </a:r>
            <a:r>
              <a:rPr lang="en-IN" dirty="0">
                <a:solidFill>
                  <a:srgbClr val="00B0F0"/>
                </a:solidFill>
              </a:rPr>
              <a:t>ORDER BY </a:t>
            </a:r>
            <a:r>
              <a:rPr lang="en-IN" dirty="0" err="1"/>
              <a:t>ReservationCount</a:t>
            </a:r>
            <a:r>
              <a:rPr lang="en-IN" dirty="0"/>
              <a:t> </a:t>
            </a:r>
            <a:r>
              <a:rPr lang="en-IN" dirty="0">
                <a:solidFill>
                  <a:srgbClr val="00B0F0"/>
                </a:solidFill>
              </a:rPr>
              <a:t>DESC LIMIT </a:t>
            </a:r>
            <a:r>
              <a:rPr lang="en-IN" dirty="0"/>
              <a:t>1;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AB9F5-E0AC-31CE-767A-ACBAB865E318}"/>
              </a:ext>
            </a:extLst>
          </p:cNvPr>
          <p:cNvSpPr txBox="1"/>
          <p:nvPr/>
        </p:nvSpPr>
        <p:spPr>
          <a:xfrm>
            <a:off x="1294623" y="316468"/>
            <a:ext cx="1026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Find the Most Popular Flight (Most Reservations)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E812E-BFDC-237F-AF56-0BD30BFD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12" y="2532460"/>
            <a:ext cx="7791061" cy="3153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Wave 7">
            <a:extLst>
              <a:ext uri="{FF2B5EF4-FFF2-40B4-BE49-F238E27FC236}">
                <a16:creationId xmlns:a16="http://schemas.microsoft.com/office/drawing/2014/main" id="{4EEC6D02-D41E-9B76-8A00-8A78F8660600}"/>
              </a:ext>
            </a:extLst>
          </p:cNvPr>
          <p:cNvSpPr/>
          <p:nvPr/>
        </p:nvSpPr>
        <p:spPr>
          <a:xfrm>
            <a:off x="699797" y="5999584"/>
            <a:ext cx="11492203" cy="858416"/>
          </a:xfrm>
          <a:prstGeom prst="wav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481236-E8E4-01F9-2A26-911D8EB40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6573" y="3160977"/>
            <a:ext cx="2926080" cy="36113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10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7D4B72-F0B8-EAFE-D9D7-21B2ED2405DA}"/>
              </a:ext>
            </a:extLst>
          </p:cNvPr>
          <p:cNvSpPr txBox="1"/>
          <p:nvPr/>
        </p:nvSpPr>
        <p:spPr>
          <a:xfrm>
            <a:off x="3592286" y="292569"/>
            <a:ext cx="1023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Find the Most Expensive Ticket?</a:t>
            </a:r>
            <a:endParaRPr lang="en-IN" sz="3600" dirty="0">
              <a:solidFill>
                <a:schemeClr val="accent3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80C40-85C2-9DC4-768B-6614089A3054}"/>
              </a:ext>
            </a:extLst>
          </p:cNvPr>
          <p:cNvSpPr txBox="1"/>
          <p:nvPr/>
        </p:nvSpPr>
        <p:spPr>
          <a:xfrm>
            <a:off x="3268964" y="938900"/>
            <a:ext cx="881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SELECT * FROM </a:t>
            </a:r>
            <a:r>
              <a:rPr lang="en-US" dirty="0"/>
              <a:t>Ticket</a:t>
            </a:r>
            <a:r>
              <a:rPr lang="en-US" dirty="0">
                <a:solidFill>
                  <a:srgbClr val="00B0F0"/>
                </a:solidFill>
              </a:rPr>
              <a:t> WHERE </a:t>
            </a:r>
            <a:r>
              <a:rPr lang="en-US" dirty="0" err="1"/>
              <a:t>TicketPrice</a:t>
            </a:r>
            <a:r>
              <a:rPr lang="en-US" dirty="0"/>
              <a:t> = (</a:t>
            </a:r>
            <a:r>
              <a:rPr lang="en-US" dirty="0">
                <a:solidFill>
                  <a:srgbClr val="00B0F0"/>
                </a:solidFill>
              </a:rPr>
              <a:t>SELECT MAX</a:t>
            </a:r>
            <a:r>
              <a:rPr lang="en-US" dirty="0"/>
              <a:t>(</a:t>
            </a:r>
            <a:r>
              <a:rPr lang="en-US" dirty="0" err="1"/>
              <a:t>TicketPrice</a:t>
            </a:r>
            <a:r>
              <a:rPr lang="en-US" dirty="0"/>
              <a:t>) </a:t>
            </a:r>
            <a:r>
              <a:rPr lang="en-US" dirty="0">
                <a:solidFill>
                  <a:srgbClr val="00B0F0"/>
                </a:solidFill>
              </a:rPr>
              <a:t>FROM </a:t>
            </a:r>
            <a:r>
              <a:rPr lang="en-US" dirty="0"/>
              <a:t>Ticket);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1DE47-C264-E6F3-86D5-4590947A0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37" y="1800808"/>
            <a:ext cx="8010606" cy="420810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5FD99CA7-3F4E-CFAD-B711-8213A08B039A}"/>
              </a:ext>
            </a:extLst>
          </p:cNvPr>
          <p:cNvSpPr/>
          <p:nvPr/>
        </p:nvSpPr>
        <p:spPr>
          <a:xfrm>
            <a:off x="103276" y="0"/>
            <a:ext cx="3097762" cy="6858000"/>
          </a:xfrm>
          <a:prstGeom prst="up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9C0DC1-E187-5734-5B9F-4EC7B036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5" y="400695"/>
            <a:ext cx="2640564" cy="22028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537EC8-C29B-E07E-DA31-27B73A44F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75" y="4254413"/>
            <a:ext cx="2640564" cy="24329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57088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797767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Algerian" panose="04020705040A02060702" pitchFamily="82" charset="0"/>
              </a:rPr>
              <a:t>Future Enhancements</a:t>
            </a:r>
            <a:endParaRPr lang="en-US" sz="4000" b="1" dirty="0">
              <a:latin typeface="Algerian" panose="04020705040A02060702" pitchFamily="82" charset="0"/>
            </a:endParaRP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E29198D-F8BE-B493-5C13-ECF5CBF762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07902" y="1968435"/>
            <a:ext cx="6064897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Managing real-time updates for high traffic.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security for sensitive passenger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Scope: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AI for dynamic pricing.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data replication for faster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analytics for customer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968-90AF-DE2A-2E79-E2D4051C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779106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Algerian" panose="04020705040A02060702" pitchFamily="82" charset="0"/>
              </a:rPr>
              <a:t>Conclusion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37E301-F722-935D-20DA-16A4E2BA8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730" y="191277"/>
            <a:ext cx="6428792" cy="64754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506C1-C8D8-2E3A-92C6-AF31F6B44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642188"/>
            <a:ext cx="3855720" cy="4225212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SQL is the backbone of a reliable Airline Reservation System.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   Enables efficient operations with structured data management.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Provides scalability and adaptability for future needs.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66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0842-8924-0FC3-1BE2-384724FF8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3520"/>
            <a:ext cx="9601200" cy="1127760"/>
          </a:xfrm>
        </p:spPr>
        <p:txBody>
          <a:bodyPr>
            <a:normAutofit/>
          </a:bodyPr>
          <a:lstStyle/>
          <a:p>
            <a:pPr algn="ctr"/>
            <a:r>
              <a:rPr lang="en-IN" sz="7200" dirty="0">
                <a:latin typeface="Candara" panose="020E0502030303020204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2AC55-CE88-31E7-4083-30822381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554480"/>
            <a:ext cx="5140960" cy="30683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51BF3C2-072B-82E2-E2AD-2F4F4EE1CCC4}"/>
              </a:ext>
            </a:extLst>
          </p:cNvPr>
          <p:cNvCxnSpPr>
            <a:cxnSpLocks/>
          </p:cNvCxnSpPr>
          <p:nvPr/>
        </p:nvCxnSpPr>
        <p:spPr>
          <a:xfrm>
            <a:off x="5852161" y="2768600"/>
            <a:ext cx="2834639" cy="2692400"/>
          </a:xfrm>
          <a:prstGeom prst="bentConnector3">
            <a:avLst>
              <a:gd name="adj1" fmla="val 2491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578829-75E1-BB0D-B245-430C3FF5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3942080"/>
            <a:ext cx="4866640" cy="2692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8082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376" y="382556"/>
            <a:ext cx="5402424" cy="64381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Introduction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2064" r="32064"/>
          <a:stretch/>
        </p:blipFill>
        <p:spPr>
          <a:xfrm>
            <a:off x="709127" y="167951"/>
            <a:ext cx="3879243" cy="662317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E8BC1-3F2E-5CD9-244C-F4560D04ADA8}"/>
              </a:ext>
            </a:extLst>
          </p:cNvPr>
          <p:cNvSpPr txBox="1"/>
          <p:nvPr/>
        </p:nvSpPr>
        <p:spPr>
          <a:xfrm>
            <a:off x="-1" y="6858000"/>
            <a:ext cx="4373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touristicd.blogspot.com/2019/10/what-do-we-want-to-achieve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D86746A5-E47B-510A-E1CF-1A5F8FAC6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1249" y="1138335"/>
            <a:ext cx="7016619" cy="543041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Airline Reservation System :</a:t>
            </a:r>
            <a:r>
              <a:rPr lang="en-US" dirty="0"/>
              <a:t> is a database-driven application designed to manage and streamline various aspects of airline operations, including flight schedules, passenger bookings, seat reservations, ticketing, and payments.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Key Features of the SQL-based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Centralized Database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Stores all data in an organized, structured format.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Ensures consistency and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Efficient Querying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SQL queries allow real-time data retrieval for tasks such as checking seat availability or processing reservations.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Relationships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SQL enables seamless linking of data through foreign key relationships (e.g., a passenger linked to their reservations).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5C147-9968-4A33-69EC-90804CD4DD88}"/>
              </a:ext>
            </a:extLst>
          </p:cNvPr>
          <p:cNvSpPr txBox="1"/>
          <p:nvPr/>
        </p:nvSpPr>
        <p:spPr>
          <a:xfrm>
            <a:off x="2164702" y="499187"/>
            <a:ext cx="7606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Algerian" panose="04020705040A02060702" pitchFamily="82" charset="0"/>
              </a:rPr>
              <a:t>Database Design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400DB-FA9A-8CB2-B063-D5B30C2FAF78}"/>
              </a:ext>
            </a:extLst>
          </p:cNvPr>
          <p:cNvSpPr txBox="1"/>
          <p:nvPr/>
        </p:nvSpPr>
        <p:spPr>
          <a:xfrm>
            <a:off x="933061" y="1826081"/>
            <a:ext cx="1073020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Entities and Relationships  </a:t>
            </a:r>
            <a:r>
              <a:rPr lang="en-IN" sz="2400" b="1" dirty="0"/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Discuss the main entities such as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Passengers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Reservations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Payments,Ticket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E1055-F61F-94FF-CCD6-AADA7D1D0790}"/>
              </a:ext>
            </a:extLst>
          </p:cNvPr>
          <p:cNvSpPr txBox="1"/>
          <p:nvPr/>
        </p:nvSpPr>
        <p:spPr>
          <a:xfrm>
            <a:off x="933061" y="2774946"/>
            <a:ext cx="947057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2800" b="1" dirty="0"/>
              <a:t>Entity Descriptions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sz="20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Passengers</a:t>
            </a:r>
            <a:r>
              <a:rPr lang="en-US" altLang="en-US" sz="2000" dirty="0">
                <a:latin typeface="Arial" panose="020B0604020202020204" pitchFamily="34" charset="0"/>
              </a:rPr>
              <a:t>: Stores details like </a:t>
            </a:r>
            <a:r>
              <a:rPr lang="en-US" altLang="en-US" sz="2000" dirty="0" err="1">
                <a:latin typeface="Arial Unicode MS"/>
              </a:rPr>
              <a:t>passenger_id</a:t>
            </a:r>
            <a:r>
              <a:rPr lang="en-US" altLang="en-US" sz="2000" dirty="0">
                <a:latin typeface="Arial Unicode MS"/>
              </a:rPr>
              <a:t>, </a:t>
            </a:r>
            <a:r>
              <a:rPr lang="en-US" altLang="en-US" sz="2000" dirty="0" err="1">
                <a:latin typeface="Arial Unicode MS"/>
              </a:rPr>
              <a:t>name</a:t>
            </a:r>
            <a:r>
              <a:rPr lang="en-US" altLang="en-US" sz="2000" dirty="0" err="1"/>
              <a:t>,</a:t>
            </a:r>
            <a:r>
              <a:rPr lang="en-US" altLang="en-US" sz="2000" dirty="0" err="1">
                <a:latin typeface="Arial Unicode MS"/>
              </a:rPr>
              <a:t>contact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Flights</a:t>
            </a:r>
            <a:r>
              <a:rPr lang="en-US" altLang="en-US" sz="2000" dirty="0">
                <a:latin typeface="Arial" panose="020B0604020202020204" pitchFamily="34" charset="0"/>
              </a:rPr>
              <a:t>: Includes </a:t>
            </a:r>
            <a:r>
              <a:rPr lang="en-US" altLang="en-US" sz="2000" dirty="0" err="1">
                <a:latin typeface="Arial Unicode MS"/>
              </a:rPr>
              <a:t>flight_id</a:t>
            </a:r>
            <a:r>
              <a:rPr lang="en-US" altLang="en-US" sz="2000" dirty="0"/>
              <a:t>, </a:t>
            </a:r>
            <a:r>
              <a:rPr lang="en-US" altLang="en-US" sz="2000" dirty="0">
                <a:latin typeface="Arial Unicode MS"/>
              </a:rPr>
              <a:t>origin</a:t>
            </a:r>
            <a:r>
              <a:rPr lang="en-US" altLang="en-US" sz="2000" dirty="0"/>
              <a:t>, </a:t>
            </a:r>
            <a:r>
              <a:rPr lang="en-US" altLang="en-US" sz="2000" dirty="0">
                <a:latin typeface="Arial Unicode MS"/>
              </a:rPr>
              <a:t>destination</a:t>
            </a:r>
            <a:r>
              <a:rPr lang="en-US" altLang="en-US" sz="2000" dirty="0"/>
              <a:t>, </a:t>
            </a:r>
            <a:r>
              <a:rPr lang="en-US" altLang="en-US" sz="2000" dirty="0" err="1">
                <a:latin typeface="Arial Unicode MS"/>
              </a:rPr>
              <a:t>departure_time</a:t>
            </a:r>
            <a:r>
              <a:rPr lang="en-US" altLang="en-US" sz="2000" dirty="0"/>
              <a:t>, </a:t>
            </a:r>
            <a:r>
              <a:rPr lang="en-US" altLang="en-US" sz="2000" dirty="0" err="1">
                <a:latin typeface="Arial Unicode MS"/>
              </a:rPr>
              <a:t>arrival_time</a:t>
            </a:r>
            <a:r>
              <a:rPr lang="en-US" altLang="en-US" sz="2000" dirty="0"/>
              <a:t>, etc.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Reservations</a:t>
            </a:r>
            <a:r>
              <a:rPr lang="en-US" altLang="en-US" sz="2000" dirty="0">
                <a:latin typeface="Arial" panose="020B0604020202020204" pitchFamily="34" charset="0"/>
              </a:rPr>
              <a:t>: Links passengers to flights with </a:t>
            </a:r>
            <a:r>
              <a:rPr lang="en-US" altLang="en-US" sz="2000" dirty="0" err="1">
                <a:latin typeface="Arial Unicode MS"/>
              </a:rPr>
              <a:t>reservation_id</a:t>
            </a:r>
            <a:r>
              <a:rPr lang="en-US" altLang="en-US" sz="2000" dirty="0"/>
              <a:t>, </a:t>
            </a:r>
            <a:r>
              <a:rPr lang="en-US" altLang="en-US" sz="2000" dirty="0">
                <a:latin typeface="Arial Unicode MS"/>
              </a:rPr>
              <a:t>status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Payments</a:t>
            </a:r>
            <a:r>
              <a:rPr lang="en-US" altLang="en-US" sz="2000" dirty="0">
                <a:latin typeface="Arial" panose="020B0604020202020204" pitchFamily="34" charset="0"/>
              </a:rPr>
              <a:t>: Stores payment-related data like </a:t>
            </a:r>
            <a:r>
              <a:rPr lang="en-US" altLang="en-US" sz="2000" dirty="0" err="1">
                <a:latin typeface="Arial Unicode MS"/>
              </a:rPr>
              <a:t>payment_id</a:t>
            </a:r>
            <a:r>
              <a:rPr lang="en-US" altLang="en-US" sz="2000" dirty="0"/>
              <a:t>, </a:t>
            </a:r>
            <a:r>
              <a:rPr lang="en-US" altLang="en-US" sz="2000" dirty="0">
                <a:latin typeface="Arial Unicode MS"/>
              </a:rPr>
              <a:t>amount</a:t>
            </a:r>
            <a:r>
              <a:rPr lang="en-US" altLang="en-US" sz="2000" dirty="0"/>
              <a:t>, </a:t>
            </a:r>
            <a:r>
              <a:rPr lang="en-US" altLang="en-US" sz="2000" dirty="0">
                <a:latin typeface="Arial Unicode MS"/>
              </a:rPr>
              <a:t>status</a:t>
            </a:r>
            <a:r>
              <a:rPr lang="en-US" altLang="en-US" sz="2000" dirty="0"/>
              <a:t>, </a:t>
            </a:r>
            <a:r>
              <a:rPr lang="en-US" altLang="en-US" sz="2000" dirty="0" err="1">
                <a:latin typeface="Arial Unicode MS"/>
              </a:rPr>
              <a:t>reservation_id</a:t>
            </a:r>
            <a:r>
              <a:rPr lang="en-US" altLang="en-US" sz="2000" dirty="0"/>
              <a:t>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Tickets</a:t>
            </a:r>
            <a:r>
              <a:rPr lang="en-US" altLang="en-US" sz="2000" dirty="0">
                <a:latin typeface="Arial" panose="020B0604020202020204" pitchFamily="34" charset="0"/>
              </a:rPr>
              <a:t>: Stores seat related data like </a:t>
            </a:r>
            <a:r>
              <a:rPr lang="en-US" altLang="en-US" sz="2000" dirty="0" err="1">
                <a:latin typeface="Arial" panose="020B0604020202020204" pitchFamily="34" charset="0"/>
              </a:rPr>
              <a:t>Seat_no,Flight_id</a:t>
            </a:r>
            <a:r>
              <a:rPr lang="en-US" altLang="en-US" sz="2000" dirty="0">
                <a:latin typeface="Arial" panose="020B0604020202020204" pitchFamily="34" charset="0"/>
              </a:rPr>
              <a:t> etc.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57D17F5-9709-6E95-615C-FC4AEC63D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342" y="602168"/>
            <a:ext cx="96851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5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6BD3C3-820D-5872-F17F-4BBFBCC40F80}"/>
              </a:ext>
            </a:extLst>
          </p:cNvPr>
          <p:cNvSpPr txBox="1"/>
          <p:nvPr/>
        </p:nvSpPr>
        <p:spPr>
          <a:xfrm>
            <a:off x="1378598" y="221215"/>
            <a:ext cx="9874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/>
              <a:t>Explain Relationships-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33EBE33-F3F8-3612-B6FB-C2209A8A7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004" y="900605"/>
            <a:ext cx="85363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Passengers and Flights through 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Reservations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table.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Foreign Keys: </a:t>
            </a:r>
            <a:r>
              <a:rPr lang="en-US" altLang="en-US" dirty="0" err="1">
                <a:latin typeface="Arial" panose="020B0604020202020204" pitchFamily="34" charset="0"/>
              </a:rPr>
              <a:t>F</a:t>
            </a:r>
            <a:r>
              <a:rPr lang="en-US" altLang="en-US" dirty="0" err="1">
                <a:latin typeface="Arial Unicode MS"/>
              </a:rPr>
              <a:t>light_id</a:t>
            </a:r>
            <a:r>
              <a:rPr lang="en-US" altLang="en-US" dirty="0"/>
              <a:t> in </a:t>
            </a:r>
            <a:r>
              <a:rPr lang="en-US" altLang="en-US" dirty="0">
                <a:latin typeface="Arial Unicode MS"/>
              </a:rPr>
              <a:t>Reservations</a:t>
            </a:r>
            <a:r>
              <a:rPr lang="en-US" altLang="en-US" dirty="0"/>
              <a:t> links to </a:t>
            </a:r>
            <a:r>
              <a:rPr lang="en-US" altLang="en-US" dirty="0">
                <a:latin typeface="Arial Unicode MS"/>
              </a:rPr>
              <a:t>Flights</a:t>
            </a:r>
            <a:endParaRPr lang="en-IN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3049-5187-0994-BA48-79FE043C4056}"/>
              </a:ext>
            </a:extLst>
          </p:cNvPr>
          <p:cNvSpPr txBox="1"/>
          <p:nvPr/>
        </p:nvSpPr>
        <p:spPr>
          <a:xfrm>
            <a:off x="3048778" y="2937884"/>
            <a:ext cx="679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CA0443-E22F-9096-A253-DD766354BED4}"/>
              </a:ext>
            </a:extLst>
          </p:cNvPr>
          <p:cNvSpPr txBox="1"/>
          <p:nvPr/>
        </p:nvSpPr>
        <p:spPr>
          <a:xfrm>
            <a:off x="1129004" y="621325"/>
            <a:ext cx="9806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b="1" dirty="0">
                <a:latin typeface="Arial" panose="020B0604020202020204" pitchFamily="34" charset="0"/>
              </a:rPr>
              <a:t>One-to-Many: </a:t>
            </a:r>
            <a:r>
              <a:rPr lang="en-US" altLang="en-US" sz="1800" dirty="0">
                <a:latin typeface="Arial" panose="020B0604020202020204" pitchFamily="34" charset="0"/>
              </a:rPr>
              <a:t>Each </a:t>
            </a:r>
            <a:r>
              <a:rPr lang="en-US" altLang="en-US" sz="1800" dirty="0">
                <a:latin typeface="Arial Unicode MS"/>
              </a:rPr>
              <a:t>Flight</a:t>
            </a:r>
            <a:r>
              <a:rPr lang="en-US" altLang="en-US" sz="1800" dirty="0"/>
              <a:t> can have many </a:t>
            </a:r>
            <a:r>
              <a:rPr lang="en-US" altLang="en-US" sz="1800" dirty="0">
                <a:latin typeface="Arial Unicode MS"/>
              </a:rPr>
              <a:t>Reservations</a:t>
            </a:r>
            <a:endParaRPr lang="en-IN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23D28AF-CB8C-734E-B596-E25574670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4721"/>
            <a:ext cx="7409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E140F-D62E-8A19-4A47-B6CBBDA7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4" y="1666240"/>
            <a:ext cx="9356116" cy="4970545"/>
          </a:xfrm>
          <a:prstGeom prst="rect">
            <a:avLst/>
          </a:prstGeom>
          <a:ln w="190500" cap="sq">
            <a:solidFill>
              <a:schemeClr val="tx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5712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C0DC-D0B5-34B1-8F53-943ED75B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0588"/>
            <a:ext cx="9601200" cy="1110343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Algerian" panose="04020705040A02060702" pitchFamily="82" charset="0"/>
              </a:rPr>
              <a:t>          DDL– Data definition language</a:t>
            </a:r>
            <a:br>
              <a:rPr lang="en-IN" sz="4000" b="1" dirty="0">
                <a:latin typeface="Algerian" panose="04020705040A02060702" pitchFamily="82" charset="0"/>
              </a:rPr>
            </a:br>
            <a:r>
              <a:rPr lang="en-IN" sz="2700" dirty="0"/>
              <a:t>1)Create                                                         2)Drop </a:t>
            </a:r>
            <a:br>
              <a:rPr lang="en-IN" sz="2700" dirty="0"/>
            </a:br>
            <a:br>
              <a:rPr lang="en-IN" sz="2700" dirty="0"/>
            </a:br>
            <a:br>
              <a:rPr lang="en-IN" sz="2700" dirty="0"/>
            </a:br>
            <a:br>
              <a:rPr lang="en-IN" sz="2700" dirty="0"/>
            </a:br>
            <a:br>
              <a:rPr lang="en-IN" sz="2700" dirty="0"/>
            </a:br>
            <a:br>
              <a:rPr lang="en-IN" sz="2700" dirty="0"/>
            </a:br>
            <a:br>
              <a:rPr lang="en-IN" sz="2700" dirty="0"/>
            </a:br>
            <a:br>
              <a:rPr lang="en-IN" sz="2700" dirty="0"/>
            </a:br>
            <a:r>
              <a:rPr lang="en-IN" sz="2700" dirty="0"/>
              <a:t>3)Alter                                                              4)Truncate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3B3C09-5635-A463-F574-3F1A3C783B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0" y="1169439"/>
            <a:ext cx="4572000" cy="211493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3644E-EDF8-910E-307A-47E64C2A7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1155" y="1139343"/>
            <a:ext cx="4448175" cy="211493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0A08B-E85A-30D2-1332-F02CB300E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183228"/>
            <a:ext cx="4572000" cy="2386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3B593-DA54-F6F5-537C-DF155364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242" y="4183227"/>
            <a:ext cx="4572000" cy="23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49DE-B0D3-1E81-04ED-963C5F3A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901" y="685800"/>
            <a:ext cx="9853127" cy="713792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  DML-Data Manipulation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E1AF1-B66B-2450-9F05-53B9C8A2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78" y="1623527"/>
            <a:ext cx="9274628" cy="424387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1} Select:                                                                  2} Insert: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3} Update:                                                                 4}Delete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18613-6A10-875F-15C6-EB7F7BCC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01" y="2094722"/>
            <a:ext cx="4646646" cy="2127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32E78-1BEB-D354-4C47-3F1A4A93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54" y="2029407"/>
            <a:ext cx="4615546" cy="2192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AE215A-8BAF-AF52-7CA7-AE953BDB4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902" y="4693299"/>
            <a:ext cx="4646646" cy="21273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F7FEE-BFB2-6785-8EFD-F7A0F4198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9" y="46654"/>
            <a:ext cx="2220686" cy="21273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C5A444-E693-38A4-B920-18C9DA46A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407296"/>
            <a:ext cx="2309326" cy="21273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7554F7-8729-A437-6866-2BDEAC868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4767938"/>
            <a:ext cx="2309325" cy="2090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3433B-23F3-B7FC-63D3-38579F7BD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455" y="4627984"/>
            <a:ext cx="4615545" cy="21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F839-05C1-6CA8-CCE2-44CD7130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992" y="214604"/>
            <a:ext cx="8064004" cy="690465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lgerian" panose="04020705040A02060702" pitchFamily="82" charset="0"/>
              </a:rPr>
              <a:t>DQL-Data Query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9050D-8116-B928-2D9A-F0D9A53DD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1101012"/>
            <a:ext cx="9612971" cy="531845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Arial Black" panose="020B0A04020102020204" pitchFamily="34" charset="0"/>
              </a:rPr>
              <a:t>1)</a:t>
            </a:r>
            <a:r>
              <a:rPr lang="en-IN" dirty="0">
                <a:latin typeface="Arial Black" panose="020B0A04020102020204" pitchFamily="34" charset="0"/>
              </a:rPr>
              <a:t>Show                                                         2)Help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DE878-2D24-B5DF-BECF-97FFC8CA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180" y="1763485"/>
            <a:ext cx="4609321" cy="3666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BD31B-CE0F-15AF-70AA-C7431DFCF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1" y="1763485"/>
            <a:ext cx="4871131" cy="36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4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BF3D-3D01-C30C-6422-2261F4DA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75" y="317242"/>
            <a:ext cx="8705849" cy="100770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Find all flight information where flight status is pending?</a:t>
            </a:r>
            <a:endParaRPr lang="en-IN" sz="3600" b="1" dirty="0">
              <a:solidFill>
                <a:schemeClr val="accent3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BF49F-E717-6921-25BB-E6B1A27F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274" y="1455576"/>
            <a:ext cx="7629525" cy="44118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SELECT * FROM </a:t>
            </a:r>
            <a:r>
              <a:rPr lang="en-US" b="1" dirty="0"/>
              <a:t>Flight where status=</a:t>
            </a:r>
            <a:r>
              <a:rPr lang="en-US" b="1" dirty="0">
                <a:solidFill>
                  <a:srgbClr val="FFC000"/>
                </a:solidFill>
              </a:rPr>
              <a:t>"pending";</a:t>
            </a:r>
            <a:endParaRPr lang="en-IN" b="1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CBB25-0C18-9642-7634-29DFCD1C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876" t="17958" r="2893" b="-660"/>
          <a:stretch/>
        </p:blipFill>
        <p:spPr>
          <a:xfrm>
            <a:off x="3527360" y="2009775"/>
            <a:ext cx="7807389" cy="3857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0436AF-C88E-B393-37F4-0F25934D9BC4}"/>
              </a:ext>
            </a:extLst>
          </p:cNvPr>
          <p:cNvSpPr/>
          <p:nvPr/>
        </p:nvSpPr>
        <p:spPr>
          <a:xfrm>
            <a:off x="857250" y="0"/>
            <a:ext cx="2266950" cy="68579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56294-5B6E-990A-43E1-5419CBA25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7251" y="821095"/>
            <a:ext cx="2266950" cy="17955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3E73D-6F01-2C52-500D-85B664880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4077473"/>
            <a:ext cx="2266951" cy="20654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043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6C82-B9DB-9F06-FE28-6588BDD6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6" y="342900"/>
            <a:ext cx="8763000" cy="100012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andara" panose="020E0502030303020204" pitchFamily="34" charset="0"/>
              </a:rPr>
              <a:t>Select All Reservations with Flight and Passenger Details?</a:t>
            </a:r>
            <a:endParaRPr lang="en-IN" sz="3200" b="1" dirty="0">
              <a:solidFill>
                <a:schemeClr val="accent3"/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0B58-98CB-DBDC-4533-69C2F923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6" y="1238251"/>
            <a:ext cx="8029574" cy="1962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>
                <a:solidFill>
                  <a:srgbClr val="00B0F0"/>
                </a:solidFill>
                <a:latin typeface="Candara" panose="020E0502030303020204" pitchFamily="34" charset="0"/>
              </a:rPr>
              <a:t>SELECT</a:t>
            </a:r>
            <a:r>
              <a:rPr lang="en-IN" sz="1800" dirty="0">
                <a:latin typeface="Candara" panose="020E0502030303020204" pitchFamily="34" charset="0"/>
              </a:rPr>
              <a:t> </a:t>
            </a:r>
            <a:r>
              <a:rPr lang="en-IN" sz="1800" dirty="0" err="1">
                <a:latin typeface="Candara" panose="020E0502030303020204" pitchFamily="34" charset="0"/>
              </a:rPr>
              <a:t>r.ReservationID</a:t>
            </a:r>
            <a:r>
              <a:rPr lang="en-IN" sz="1800" dirty="0">
                <a:latin typeface="Candara" panose="020E0502030303020204" pitchFamily="34" charset="0"/>
              </a:rPr>
              <a:t>, </a:t>
            </a:r>
            <a:r>
              <a:rPr lang="en-IN" sz="1800" dirty="0" err="1">
                <a:latin typeface="Candara" panose="020E0502030303020204" pitchFamily="34" charset="0"/>
              </a:rPr>
              <a:t>r.ReservationDate</a:t>
            </a:r>
            <a:r>
              <a:rPr lang="en-IN" sz="1800" dirty="0">
                <a:latin typeface="Candara" panose="020E0502030303020204" pitchFamily="34" charset="0"/>
              </a:rPr>
              <a:t>, </a:t>
            </a:r>
            <a:r>
              <a:rPr lang="en-IN" sz="1800" dirty="0" err="1">
                <a:latin typeface="Candara" panose="020E0502030303020204" pitchFamily="34" charset="0"/>
              </a:rPr>
              <a:t>r.</a:t>
            </a:r>
            <a:r>
              <a:rPr lang="en-IN" sz="1800" dirty="0" err="1">
                <a:solidFill>
                  <a:srgbClr val="00B0F0"/>
                </a:solidFill>
                <a:latin typeface="Candara" panose="020E0502030303020204" pitchFamily="34" charset="0"/>
              </a:rPr>
              <a:t>Status</a:t>
            </a:r>
            <a:r>
              <a:rPr lang="en-IN" sz="1800" dirty="0">
                <a:latin typeface="Candara" panose="020E0502030303020204" pitchFamily="34" charset="0"/>
              </a:rPr>
              <a:t>, </a:t>
            </a:r>
            <a:r>
              <a:rPr lang="en-IN" sz="1800" dirty="0" err="1">
                <a:latin typeface="Candara" panose="020E0502030303020204" pitchFamily="34" charset="0"/>
              </a:rPr>
              <a:t>p.FirstName</a:t>
            </a:r>
            <a:r>
              <a:rPr lang="en-IN" sz="1800" dirty="0">
                <a:latin typeface="Candara" panose="020E0502030303020204" pitchFamily="34" charset="0"/>
              </a:rPr>
              <a:t>, </a:t>
            </a:r>
            <a:r>
              <a:rPr lang="en-IN" sz="1800" dirty="0" err="1">
                <a:latin typeface="Candara" panose="020E0502030303020204" pitchFamily="34" charset="0"/>
              </a:rPr>
              <a:t>p.LastName</a:t>
            </a:r>
            <a:r>
              <a:rPr lang="en-IN" sz="1800" dirty="0">
                <a:latin typeface="Candara" panose="020E0502030303020204" pitchFamily="34" charset="0"/>
              </a:rPr>
              <a:t>, </a:t>
            </a:r>
            <a:r>
              <a:rPr lang="en-IN" sz="1800" dirty="0" err="1">
                <a:latin typeface="Candara" panose="020E0502030303020204" pitchFamily="34" charset="0"/>
              </a:rPr>
              <a:t>f.FlightNumber</a:t>
            </a:r>
            <a:r>
              <a:rPr lang="en-IN" sz="1800" dirty="0">
                <a:latin typeface="Candara" panose="020E0502030303020204" pitchFamily="34" charset="0"/>
              </a:rPr>
              <a:t>, </a:t>
            </a:r>
            <a:r>
              <a:rPr lang="en-IN" sz="1800" dirty="0" err="1">
                <a:latin typeface="Candara" panose="020E0502030303020204" pitchFamily="34" charset="0"/>
              </a:rPr>
              <a:t>f.</a:t>
            </a:r>
            <a:r>
              <a:rPr lang="en-IN" sz="1800" dirty="0" err="1">
                <a:solidFill>
                  <a:srgbClr val="00B0F0"/>
                </a:solidFill>
                <a:latin typeface="Candara" panose="020E0502030303020204" pitchFamily="34" charset="0"/>
              </a:rPr>
              <a:t>Source</a:t>
            </a:r>
            <a:r>
              <a:rPr lang="en-IN" sz="1800" dirty="0">
                <a:solidFill>
                  <a:srgbClr val="00B0F0"/>
                </a:solidFill>
                <a:latin typeface="Candara" panose="020E0502030303020204" pitchFamily="34" charset="0"/>
              </a:rPr>
              <a:t>,</a:t>
            </a:r>
            <a:r>
              <a:rPr lang="en-IN" sz="1800" dirty="0">
                <a:latin typeface="Candara" panose="020E0502030303020204" pitchFamily="34" charset="0"/>
              </a:rPr>
              <a:t> </a:t>
            </a:r>
            <a:r>
              <a:rPr lang="en-IN" sz="1800" dirty="0" err="1">
                <a:latin typeface="Candara" panose="020E0502030303020204" pitchFamily="34" charset="0"/>
              </a:rPr>
              <a:t>f.Destination</a:t>
            </a:r>
            <a:endParaRPr lang="en-IN" sz="18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IN" sz="1800" dirty="0">
                <a:solidFill>
                  <a:srgbClr val="00B0F0"/>
                </a:solidFill>
                <a:latin typeface="Candara" panose="020E0502030303020204" pitchFamily="34" charset="0"/>
              </a:rPr>
              <a:t>FROM</a:t>
            </a:r>
            <a:r>
              <a:rPr lang="en-IN" sz="1800" dirty="0">
                <a:latin typeface="Candara" panose="020E0502030303020204" pitchFamily="34" charset="0"/>
              </a:rPr>
              <a:t> Reservation r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00B0F0"/>
                </a:solidFill>
                <a:latin typeface="Candara" panose="020E0502030303020204" pitchFamily="34" charset="0"/>
              </a:rPr>
              <a:t>JOIN </a:t>
            </a:r>
            <a:r>
              <a:rPr lang="en-IN" sz="1800" dirty="0">
                <a:latin typeface="Candara" panose="020E0502030303020204" pitchFamily="34" charset="0"/>
              </a:rPr>
              <a:t>Passenger p </a:t>
            </a:r>
            <a:r>
              <a:rPr lang="en-IN" sz="1800" dirty="0">
                <a:solidFill>
                  <a:srgbClr val="00B0F0"/>
                </a:solidFill>
                <a:latin typeface="Candara" panose="020E0502030303020204" pitchFamily="34" charset="0"/>
              </a:rPr>
              <a:t>ON</a:t>
            </a:r>
            <a:r>
              <a:rPr lang="en-IN" sz="1800" dirty="0">
                <a:latin typeface="Candara" panose="020E0502030303020204" pitchFamily="34" charset="0"/>
              </a:rPr>
              <a:t> </a:t>
            </a:r>
            <a:r>
              <a:rPr lang="en-IN" sz="1800" dirty="0" err="1">
                <a:latin typeface="Candara" panose="020E0502030303020204" pitchFamily="34" charset="0"/>
              </a:rPr>
              <a:t>r.PassengerID</a:t>
            </a:r>
            <a:r>
              <a:rPr lang="en-IN" sz="1800" dirty="0">
                <a:latin typeface="Candara" panose="020E0502030303020204" pitchFamily="34" charset="0"/>
              </a:rPr>
              <a:t> = </a:t>
            </a:r>
            <a:r>
              <a:rPr lang="en-IN" sz="1800" dirty="0" err="1">
                <a:latin typeface="Candara" panose="020E0502030303020204" pitchFamily="34" charset="0"/>
              </a:rPr>
              <a:t>p.PassengerID</a:t>
            </a:r>
            <a:endParaRPr lang="en-IN" sz="18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IN" sz="1800" dirty="0">
                <a:solidFill>
                  <a:srgbClr val="00B0F0"/>
                </a:solidFill>
                <a:latin typeface="Candara" panose="020E0502030303020204" pitchFamily="34" charset="0"/>
              </a:rPr>
              <a:t>JOIN </a:t>
            </a:r>
            <a:r>
              <a:rPr lang="en-IN" sz="1800" dirty="0">
                <a:latin typeface="Candara" panose="020E0502030303020204" pitchFamily="34" charset="0"/>
              </a:rPr>
              <a:t>Flight f </a:t>
            </a:r>
            <a:r>
              <a:rPr lang="en-IN" sz="1800" dirty="0">
                <a:solidFill>
                  <a:srgbClr val="00B0F0"/>
                </a:solidFill>
                <a:latin typeface="Candara" panose="020E0502030303020204" pitchFamily="34" charset="0"/>
              </a:rPr>
              <a:t>ON</a:t>
            </a:r>
            <a:r>
              <a:rPr lang="en-IN" sz="1800" dirty="0">
                <a:latin typeface="Candara" panose="020E0502030303020204" pitchFamily="34" charset="0"/>
              </a:rPr>
              <a:t> </a:t>
            </a:r>
            <a:r>
              <a:rPr lang="en-IN" sz="1800" dirty="0" err="1">
                <a:latin typeface="Candara" panose="020E0502030303020204" pitchFamily="34" charset="0"/>
              </a:rPr>
              <a:t>r.FlightID</a:t>
            </a:r>
            <a:r>
              <a:rPr lang="en-IN" sz="1800" dirty="0">
                <a:latin typeface="Candara" panose="020E0502030303020204" pitchFamily="34" charset="0"/>
              </a:rPr>
              <a:t> = </a:t>
            </a:r>
            <a:r>
              <a:rPr lang="en-IN" sz="1800" dirty="0" err="1">
                <a:latin typeface="Candara" panose="020E0502030303020204" pitchFamily="34" charset="0"/>
              </a:rPr>
              <a:t>f.FlightID</a:t>
            </a:r>
            <a:r>
              <a:rPr lang="en-IN" sz="1800" dirty="0">
                <a:latin typeface="Candara" panose="020E0502030303020204" pitchFamily="34" charset="0"/>
              </a:rPr>
              <a:t>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0BFBE-2501-51B7-65B0-2274F6F222BB}"/>
              </a:ext>
            </a:extLst>
          </p:cNvPr>
          <p:cNvSpPr/>
          <p:nvPr/>
        </p:nvSpPr>
        <p:spPr>
          <a:xfrm>
            <a:off x="9972675" y="0"/>
            <a:ext cx="1647825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E32B4C5-4764-B7AD-EC51-ED6D3EF45FE2}"/>
              </a:ext>
            </a:extLst>
          </p:cNvPr>
          <p:cNvSpPr/>
          <p:nvPr/>
        </p:nvSpPr>
        <p:spPr>
          <a:xfrm>
            <a:off x="9465468" y="0"/>
            <a:ext cx="2662237" cy="3343275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52DAED93-7387-4582-E03A-3D9FCB8FBB1D}"/>
              </a:ext>
            </a:extLst>
          </p:cNvPr>
          <p:cNvSpPr/>
          <p:nvPr/>
        </p:nvSpPr>
        <p:spPr>
          <a:xfrm>
            <a:off x="9465468" y="3328991"/>
            <a:ext cx="2662237" cy="3524248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82353D-B610-475C-B291-1242FDA80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6" y="3324230"/>
            <a:ext cx="8240679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37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387</TotalTime>
  <Words>698</Words>
  <Application>Microsoft Office PowerPoint</Application>
  <PresentationFormat>Widescreen</PresentationFormat>
  <Paragraphs>89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Algerian</vt:lpstr>
      <vt:lpstr>Arial</vt:lpstr>
      <vt:lpstr>Arial Black</vt:lpstr>
      <vt:lpstr>Arial Unicode MS</vt:lpstr>
      <vt:lpstr>Calibri</vt:lpstr>
      <vt:lpstr>Candara</vt:lpstr>
      <vt:lpstr>Franklin Gothic Book</vt:lpstr>
      <vt:lpstr>Wingdings</vt:lpstr>
      <vt:lpstr>Crop</vt:lpstr>
      <vt:lpstr>Airline Reservation  System</vt:lpstr>
      <vt:lpstr>Introduction  </vt:lpstr>
      <vt:lpstr>PowerPoint Presentation</vt:lpstr>
      <vt:lpstr>PowerPoint Presentation</vt:lpstr>
      <vt:lpstr>          DDL– Data definition language 1)Create                                                         2)Drop         3)Alter                                                              4)Truncate </vt:lpstr>
      <vt:lpstr>  DML-Data Manipulation Language</vt:lpstr>
      <vt:lpstr>DQL-Data Query Language</vt:lpstr>
      <vt:lpstr>Find all flight information where flight status is pending?</vt:lpstr>
      <vt:lpstr>Select All Reservations with Flight and Passenger Details?</vt:lpstr>
      <vt:lpstr>Find All Flights Departing from a Specific Source?</vt:lpstr>
      <vt:lpstr>PowerPoint Presentation</vt:lpstr>
      <vt:lpstr>PowerPoint Presentation</vt:lpstr>
      <vt:lpstr>Get All Flights with Departure Time in the Future</vt:lpstr>
      <vt:lpstr>PowerPoint Presentation</vt:lpstr>
      <vt:lpstr>PowerPoint Presentation</vt:lpstr>
      <vt:lpstr>PowerPoint Presentation</vt:lpstr>
      <vt:lpstr>Future Enhancements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Rutuja Pawar</dc:creator>
  <cp:lastModifiedBy>Rutuja Pawar</cp:lastModifiedBy>
  <cp:revision>8</cp:revision>
  <dcterms:created xsi:type="dcterms:W3CDTF">2024-11-11T17:52:57Z</dcterms:created>
  <dcterms:modified xsi:type="dcterms:W3CDTF">2025-01-22T09:02:38Z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